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3A4_D8AFD17B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48" r:id="rId4"/>
    <p:sldMasterId id="2147483694" r:id="rId5"/>
  </p:sldMasterIdLst>
  <p:notesMasterIdLst>
    <p:notesMasterId r:id="rId44"/>
  </p:notesMasterIdLst>
  <p:handoutMasterIdLst>
    <p:handoutMasterId r:id="rId45"/>
  </p:handoutMasterIdLst>
  <p:sldIdLst>
    <p:sldId id="460" r:id="rId6"/>
    <p:sldId id="955" r:id="rId7"/>
    <p:sldId id="976" r:id="rId8"/>
    <p:sldId id="956" r:id="rId9"/>
    <p:sldId id="957" r:id="rId10"/>
    <p:sldId id="958" r:id="rId11"/>
    <p:sldId id="959" r:id="rId12"/>
    <p:sldId id="960" r:id="rId13"/>
    <p:sldId id="961" r:id="rId14"/>
    <p:sldId id="987" r:id="rId15"/>
    <p:sldId id="963" r:id="rId16"/>
    <p:sldId id="962" r:id="rId17"/>
    <p:sldId id="964" r:id="rId18"/>
    <p:sldId id="965" r:id="rId19"/>
    <p:sldId id="966" r:id="rId20"/>
    <p:sldId id="967" r:id="rId21"/>
    <p:sldId id="520" r:id="rId22"/>
    <p:sldId id="932" r:id="rId23"/>
    <p:sldId id="980" r:id="rId24"/>
    <p:sldId id="981" r:id="rId25"/>
    <p:sldId id="974" r:id="rId26"/>
    <p:sldId id="971" r:id="rId27"/>
    <p:sldId id="982" r:id="rId28"/>
    <p:sldId id="972" r:id="rId29"/>
    <p:sldId id="622" r:id="rId30"/>
    <p:sldId id="934" r:id="rId31"/>
    <p:sldId id="935" r:id="rId32"/>
    <p:sldId id="952" r:id="rId33"/>
    <p:sldId id="936" r:id="rId34"/>
    <p:sldId id="953" r:id="rId35"/>
    <p:sldId id="943" r:id="rId36"/>
    <p:sldId id="984" r:id="rId37"/>
    <p:sldId id="985" r:id="rId38"/>
    <p:sldId id="986" r:id="rId39"/>
    <p:sldId id="968" r:id="rId40"/>
    <p:sldId id="978" r:id="rId41"/>
    <p:sldId id="983" r:id="rId42"/>
    <p:sldId id="979" r:id="rId4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0BC6F2-4735-4B1C-8293-281A54166F3E}">
          <p14:sldIdLst>
            <p14:sldId id="460"/>
            <p14:sldId id="955"/>
            <p14:sldId id="976"/>
            <p14:sldId id="956"/>
            <p14:sldId id="957"/>
            <p14:sldId id="958"/>
            <p14:sldId id="959"/>
            <p14:sldId id="960"/>
            <p14:sldId id="961"/>
            <p14:sldId id="987"/>
            <p14:sldId id="963"/>
            <p14:sldId id="962"/>
            <p14:sldId id="964"/>
            <p14:sldId id="965"/>
            <p14:sldId id="966"/>
            <p14:sldId id="967"/>
            <p14:sldId id="520"/>
          </p14:sldIdLst>
        </p14:section>
        <p14:section name="Prep-Planning Meeting Consultant" id="{C5514BA2-3B5D-4A93-B7C8-DE310F69F856}">
          <p14:sldIdLst>
            <p14:sldId id="932"/>
            <p14:sldId id="980"/>
            <p14:sldId id="981"/>
            <p14:sldId id="974"/>
            <p14:sldId id="971"/>
            <p14:sldId id="982"/>
            <p14:sldId id="972"/>
            <p14:sldId id="622"/>
            <p14:sldId id="934"/>
            <p14:sldId id="935"/>
            <p14:sldId id="952"/>
            <p14:sldId id="936"/>
            <p14:sldId id="953"/>
            <p14:sldId id="943"/>
            <p14:sldId id="984"/>
            <p14:sldId id="985"/>
            <p14:sldId id="986"/>
            <p14:sldId id="968"/>
            <p14:sldId id="978"/>
            <p14:sldId id="983"/>
            <p14:sldId id="9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DD1F03-DBE9-5E45-D3DC-0C68B66EA6C1}" name="Buff, Brigit" initials="BB" userId="S::bbuff@plummer.com::20762b10-aa84-40b9-bdd7-f7b6e359320b" providerId="AD"/>
  <p188:author id="{F4315804-DB45-0927-9734-6E23AACDABC6}" name="Cook, Sonja" initials="CS" userId="S::scook@plummer.com::8b16fa94-71e0-49d9-89e6-b81309c57fce" providerId="AD"/>
  <p188:author id="{7474F11D-1A20-5D81-2CFE-AC655EB32F13}" name="Jordan Skipwith" initials="JS" userId="fzcWxezz3H3KWtKZlsrqDATMvx4CnZeVI08w2jH6IfQ=" providerId="None"/>
  <p188:author id="{FE364A33-AAC4-0211-0F97-BEFBA63376CB}" name="Qiwen Zhang" initials="QZ" userId="Qiwen Zhang" providerId="None"/>
  <p188:author id="{8E182B5E-61F6-03B1-88FB-8B4EB25FE0FA}" name="Brigit Buff" initials="BB" userId="cvMOZm7/pSEYIRINsM+2Wy9BhGRmdt1WmkKMP049Vg4=" providerId="None"/>
  <p188:author id="{ADE2E39B-A113-7B6B-83E3-A7B272CD2196}" name="Zhang, Qiwen" initials="ZQ" userId="S::qiwenzhang@plummer.com::d177e944-b010-47ed-bee7-d17d5054634f" providerId="AD"/>
  <p188:author id="{B3CE6AAB-AB43-C657-C5BD-426993A68EC4}" name="Jordan Skipwith" initials="JS" userId="S::Jordan.Skipwith@freese.com::0a2b1e04-c814-4549-9e54-c27a43a4f9e8" providerId="AD"/>
  <p188:author id="{22D96ECE-7154-55FA-58D7-0841ACC75B70}" name="Guragai, Bibas" initials="GB" userId="S::bguragai@plummer.com::c38cc71c-109e-47be-8c1e-5de6a93c10f0" providerId="AD"/>
  <p188:author id="{C84FD8EA-5C0F-2C7F-0478-1CC143E2521B}" name="McCann, Cody" initials="MC" userId="S::cmccann@plummer.com::0f8cd7d0-bfd7-4e3c-99ee-8eede8e1dc5b" providerId="AD"/>
  <p188:author id="{4B638CF5-A472-0560-6C97-FD1784FA5AD3}" name="Simone Kiel" initials="SK" userId="S::sfk@freese.com::f991345c-613e-49f1-ab3e-af4bf0a29ce4" providerId="AD"/>
  <p188:author id="{FA447AFC-244C-A4FF-578A-CB50A43E4C2C}" name="Jordan Skipwith" initials="JS" userId="S::jordan.skipwith_freese.com#ext#@plummer.com::debcb076-c8a3-4836-a46b-a48ffcbaa6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C3"/>
    <a:srgbClr val="CBD7E9"/>
    <a:srgbClr val="342816"/>
    <a:srgbClr val="FF843C"/>
    <a:srgbClr val="0C5E75"/>
    <a:srgbClr val="71AA50"/>
    <a:srgbClr val="ED8200"/>
    <a:srgbClr val="F1C400"/>
    <a:srgbClr val="90D7DB"/>
    <a:srgbClr val="9FC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2FE469-4801-45B3-B98E-C0F881100974}" v="1" dt="2026-09-22T16:52:54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iwen Zhang" userId="277.plummer.egnyte.com_tp_egnyte_plus" providerId="OAuth2" clId="{032174B3-0C0A-467A-8C41-D9529111BADD}"/>
    <pc:docChg chg="undo custSel addSld delSld modSld sldOrd addSection delSection modSection">
      <pc:chgData name="Qiwen Zhang" userId="277.plummer.egnyte.com_tp_egnyte_plus" providerId="OAuth2" clId="{032174B3-0C0A-467A-8C41-D9529111BADD}" dt="2026-09-21T15:05:40.958" v="2241" actId="20577"/>
      <pc:docMkLst>
        <pc:docMk/>
      </pc:docMkLst>
      <pc:sldChg chg="modSp mod">
        <pc:chgData name="Qiwen Zhang" userId="277.plummer.egnyte.com_tp_egnyte_plus" providerId="OAuth2" clId="{032174B3-0C0A-467A-8C41-D9529111BADD}" dt="2026-08-31T15:13:39.121" v="1253" actId="27636"/>
        <pc:sldMkLst>
          <pc:docMk/>
          <pc:sldMk cId="2437677275" sldId="460"/>
        </pc:sldMkLst>
        <pc:spChg chg="mod">
          <ac:chgData name="Qiwen Zhang" userId="277.plummer.egnyte.com_tp_egnyte_plus" providerId="OAuth2" clId="{032174B3-0C0A-467A-8C41-D9529111BADD}" dt="2026-08-28T20:19:00.826" v="22" actId="5793"/>
          <ac:spMkLst>
            <pc:docMk/>
            <pc:sldMk cId="2437677275" sldId="460"/>
            <ac:spMk id="2" creationId="{EA481C5B-0EA4-8738-21DA-590F7C470680}"/>
          </ac:spMkLst>
        </pc:spChg>
        <pc:spChg chg="mod">
          <ac:chgData name="Qiwen Zhang" userId="277.plummer.egnyte.com_tp_egnyte_plus" providerId="OAuth2" clId="{032174B3-0C0A-467A-8C41-D9529111BADD}" dt="2026-08-31T15:13:39.121" v="1253" actId="27636"/>
          <ac:spMkLst>
            <pc:docMk/>
            <pc:sldMk cId="2437677275" sldId="460"/>
            <ac:spMk id="4" creationId="{E714402B-2017-499E-97CB-84A058B2FA3D}"/>
          </ac:spMkLst>
        </pc:spChg>
      </pc:sldChg>
      <pc:sldChg chg="add del">
        <pc:chgData name="Qiwen Zhang" userId="277.plummer.egnyte.com_tp_egnyte_plus" providerId="OAuth2" clId="{032174B3-0C0A-467A-8C41-D9529111BADD}" dt="2026-08-31T14:50:11.074" v="366"/>
        <pc:sldMkLst>
          <pc:docMk/>
          <pc:sldMk cId="2848510525" sldId="520"/>
        </pc:sldMkLst>
      </pc:sldChg>
      <pc:sldChg chg="modSp mod">
        <pc:chgData name="Qiwen Zhang" userId="277.plummer.egnyte.com_tp_egnyte_plus" providerId="OAuth2" clId="{032174B3-0C0A-467A-8C41-D9529111BADD}" dt="2026-08-31T15:32:41.583" v="1905" actId="20577"/>
        <pc:sldMkLst>
          <pc:docMk/>
          <pc:sldMk cId="3635401083" sldId="932"/>
        </pc:sldMkLst>
        <pc:spChg chg="mod">
          <ac:chgData name="Qiwen Zhang" userId="277.plummer.egnyte.com_tp_egnyte_plus" providerId="OAuth2" clId="{032174B3-0C0A-467A-8C41-D9529111BADD}" dt="2026-08-31T15:32:41.583" v="1905" actId="20577"/>
          <ac:spMkLst>
            <pc:docMk/>
            <pc:sldMk cId="3635401083" sldId="932"/>
            <ac:spMk id="2" creationId="{361BFB33-A181-8456-CFED-20CE28F87A18}"/>
          </ac:spMkLst>
        </pc:spChg>
      </pc:sldChg>
      <pc:sldChg chg="addSp modSp mod modShow">
        <pc:chgData name="Qiwen Zhang" userId="277.plummer.egnyte.com_tp_egnyte_plus" providerId="OAuth2" clId="{032174B3-0C0A-467A-8C41-D9529111BADD}" dt="2026-08-31T15:13:09.813" v="1233" actId="729"/>
        <pc:sldMkLst>
          <pc:docMk/>
          <pc:sldMk cId="1418902879" sldId="935"/>
        </pc:sldMkLst>
        <pc:spChg chg="add mod">
          <ac:chgData name="Qiwen Zhang" userId="277.plummer.egnyte.com_tp_egnyte_plus" providerId="OAuth2" clId="{032174B3-0C0A-467A-8C41-D9529111BADD}" dt="2026-08-31T14:17:37.119" v="316" actId="14100"/>
          <ac:spMkLst>
            <pc:docMk/>
            <pc:sldMk cId="1418902879" sldId="935"/>
            <ac:spMk id="4" creationId="{61812CC0-807E-E419-20AA-A9017D6ED7B1}"/>
          </ac:spMkLst>
        </pc:spChg>
      </pc:sldChg>
      <pc:sldChg chg="addSp delSp modSp mod delAnim modAnim">
        <pc:chgData name="Qiwen Zhang" userId="277.plummer.egnyte.com_tp_egnyte_plus" providerId="OAuth2" clId="{032174B3-0C0A-467A-8C41-D9529111BADD}" dt="2026-08-31T15:12:58.874" v="1232" actId="20577"/>
        <pc:sldMkLst>
          <pc:docMk/>
          <pc:sldMk cId="3907071776" sldId="936"/>
        </pc:sldMkLst>
        <pc:spChg chg="mod">
          <ac:chgData name="Qiwen Zhang" userId="277.plummer.egnyte.com_tp_egnyte_plus" providerId="OAuth2" clId="{032174B3-0C0A-467A-8C41-D9529111BADD}" dt="2026-08-31T15:12:58.874" v="1232" actId="20577"/>
          <ac:spMkLst>
            <pc:docMk/>
            <pc:sldMk cId="3907071776" sldId="936"/>
            <ac:spMk id="2" creationId="{6CAF129D-8DEC-CC93-C0EC-DF28AD43C8ED}"/>
          </ac:spMkLst>
        </pc:spChg>
        <pc:spChg chg="mod">
          <ac:chgData name="Qiwen Zhang" userId="277.plummer.egnyte.com_tp_egnyte_plus" providerId="OAuth2" clId="{032174B3-0C0A-467A-8C41-D9529111BADD}" dt="2026-08-31T14:17:51.720" v="318" actId="20577"/>
          <ac:spMkLst>
            <pc:docMk/>
            <pc:sldMk cId="3907071776" sldId="936"/>
            <ac:spMk id="9" creationId="{03426876-BCB9-1EA5-8B74-75181D7F17E1}"/>
          </ac:spMkLst>
        </pc:spChg>
        <pc:spChg chg="mod">
          <ac:chgData name="Qiwen Zhang" userId="277.plummer.egnyte.com_tp_egnyte_plus" providerId="OAuth2" clId="{032174B3-0C0A-467A-8C41-D9529111BADD}" dt="2026-08-31T14:17:55.079" v="320" actId="20577"/>
          <ac:spMkLst>
            <pc:docMk/>
            <pc:sldMk cId="3907071776" sldId="936"/>
            <ac:spMk id="11" creationId="{4F191DB6-2071-E1DA-5118-7C4E7046B9D7}"/>
          </ac:spMkLst>
        </pc:spChg>
        <pc:spChg chg="add mod">
          <ac:chgData name="Qiwen Zhang" userId="277.plummer.egnyte.com_tp_egnyte_plus" providerId="OAuth2" clId="{032174B3-0C0A-467A-8C41-D9529111BADD}" dt="2026-08-31T15:11:36.943" v="1201" actId="1076"/>
          <ac:spMkLst>
            <pc:docMk/>
            <pc:sldMk cId="3907071776" sldId="936"/>
            <ac:spMk id="15" creationId="{8719FE5C-C10F-AFF3-95E8-BF6808382DF5}"/>
          </ac:spMkLst>
        </pc:spChg>
      </pc:sldChg>
      <pc:sldChg chg="modSp mod">
        <pc:chgData name="Qiwen Zhang" userId="277.plummer.egnyte.com_tp_egnyte_plus" providerId="OAuth2" clId="{032174B3-0C0A-467A-8C41-D9529111BADD}" dt="2026-09-10T17:26:41.873" v="2036" actId="20577"/>
        <pc:sldMkLst>
          <pc:docMk/>
          <pc:sldMk cId="143630100" sldId="943"/>
        </pc:sldMkLst>
        <pc:spChg chg="mod">
          <ac:chgData name="Qiwen Zhang" userId="277.plummer.egnyte.com_tp_egnyte_plus" providerId="OAuth2" clId="{032174B3-0C0A-467A-8C41-D9529111BADD}" dt="2026-09-10T17:26:41.873" v="2036" actId="20577"/>
          <ac:spMkLst>
            <pc:docMk/>
            <pc:sldMk cId="143630100" sldId="943"/>
            <ac:spMk id="2" creationId="{DA5A9718-69F4-8316-5867-4C7D645454F9}"/>
          </ac:spMkLst>
        </pc:spChg>
      </pc:sldChg>
      <pc:sldChg chg="modSp add mod">
        <pc:chgData name="Qiwen Zhang" userId="277.plummer.egnyte.com_tp_egnyte_plus" providerId="OAuth2" clId="{032174B3-0C0A-467A-8C41-D9529111BADD}" dt="2026-08-31T15:15:23.568" v="1312" actId="20577"/>
        <pc:sldMkLst>
          <pc:docMk/>
          <pc:sldMk cId="736815665" sldId="955"/>
        </pc:sldMkLst>
        <pc:spChg chg="mod">
          <ac:chgData name="Qiwen Zhang" userId="277.plummer.egnyte.com_tp_egnyte_plus" providerId="OAuth2" clId="{032174B3-0C0A-467A-8C41-D9529111BADD}" dt="2026-08-31T14:03:29.049" v="49" actId="14100"/>
          <ac:spMkLst>
            <pc:docMk/>
            <pc:sldMk cId="736815665" sldId="955"/>
            <ac:spMk id="2" creationId="{9E5BFACB-DC55-C61A-2924-811DFE11730F}"/>
          </ac:spMkLst>
        </pc:spChg>
        <pc:spChg chg="mod">
          <ac:chgData name="Qiwen Zhang" userId="277.plummer.egnyte.com_tp_egnyte_plus" providerId="OAuth2" clId="{032174B3-0C0A-467A-8C41-D9529111BADD}" dt="2026-08-31T15:15:23.568" v="1312" actId="20577"/>
          <ac:spMkLst>
            <pc:docMk/>
            <pc:sldMk cId="736815665" sldId="955"/>
            <ac:spMk id="3" creationId="{F270435C-18E1-3552-E839-1EF3018C0CC5}"/>
          </ac:spMkLst>
        </pc:spChg>
      </pc:sldChg>
      <pc:sldChg chg="modSp add mod">
        <pc:chgData name="Qiwen Zhang" userId="277.plummer.egnyte.com_tp_egnyte_plus" providerId="OAuth2" clId="{032174B3-0C0A-467A-8C41-D9529111BADD}" dt="2026-08-31T14:04:58.834" v="107" actId="20577"/>
        <pc:sldMkLst>
          <pc:docMk/>
          <pc:sldMk cId="206494632" sldId="956"/>
        </pc:sldMkLst>
        <pc:spChg chg="mod">
          <ac:chgData name="Qiwen Zhang" userId="277.plummer.egnyte.com_tp_egnyte_plus" providerId="OAuth2" clId="{032174B3-0C0A-467A-8C41-D9529111BADD}" dt="2026-08-31T14:03:58.355" v="89" actId="20577"/>
          <ac:spMkLst>
            <pc:docMk/>
            <pc:sldMk cId="206494632" sldId="956"/>
            <ac:spMk id="2" creationId="{F67B8E14-0DC4-BB1E-C354-5984C7F9E35C}"/>
          </ac:spMkLst>
        </pc:spChg>
        <pc:spChg chg="mod">
          <ac:chgData name="Qiwen Zhang" userId="277.plummer.egnyte.com_tp_egnyte_plus" providerId="OAuth2" clId="{032174B3-0C0A-467A-8C41-D9529111BADD}" dt="2026-08-31T14:04:58.834" v="107" actId="20577"/>
          <ac:spMkLst>
            <pc:docMk/>
            <pc:sldMk cId="206494632" sldId="956"/>
            <ac:spMk id="3" creationId="{6DAF06B5-AF5C-364E-4914-FA89B2A7A50B}"/>
          </ac:spMkLst>
        </pc:spChg>
      </pc:sldChg>
      <pc:sldChg chg="modSp new mod">
        <pc:chgData name="Qiwen Zhang" userId="277.plummer.egnyte.com_tp_egnyte_plus" providerId="OAuth2" clId="{032174B3-0C0A-467A-8C41-D9529111BADD}" dt="2026-08-31T14:05:40.942" v="118" actId="20577"/>
        <pc:sldMkLst>
          <pc:docMk/>
          <pc:sldMk cId="2699796901" sldId="957"/>
        </pc:sldMkLst>
        <pc:spChg chg="mod">
          <ac:chgData name="Qiwen Zhang" userId="277.plummer.egnyte.com_tp_egnyte_plus" providerId="OAuth2" clId="{032174B3-0C0A-467A-8C41-D9529111BADD}" dt="2026-08-31T14:05:28.039" v="116" actId="20577"/>
          <ac:spMkLst>
            <pc:docMk/>
            <pc:sldMk cId="2699796901" sldId="957"/>
            <ac:spMk id="2" creationId="{9BBF0939-0F3C-1487-FC9D-604011C88AB4}"/>
          </ac:spMkLst>
        </pc:spChg>
        <pc:spChg chg="mod">
          <ac:chgData name="Qiwen Zhang" userId="277.plummer.egnyte.com_tp_egnyte_plus" providerId="OAuth2" clId="{032174B3-0C0A-467A-8C41-D9529111BADD}" dt="2026-08-31T14:05:40.942" v="118" actId="20577"/>
          <ac:spMkLst>
            <pc:docMk/>
            <pc:sldMk cId="2699796901" sldId="957"/>
            <ac:spMk id="3" creationId="{D37F0DFA-0962-1DC1-054C-775B4DE59B43}"/>
          </ac:spMkLst>
        </pc:spChg>
      </pc:sldChg>
      <pc:sldChg chg="modSp add mod">
        <pc:chgData name="Qiwen Zhang" userId="277.plummer.egnyte.com_tp_egnyte_plus" providerId="OAuth2" clId="{032174B3-0C0A-467A-8C41-D9529111BADD}" dt="2026-08-31T14:06:05.042" v="126" actId="27636"/>
        <pc:sldMkLst>
          <pc:docMk/>
          <pc:sldMk cId="1924871615" sldId="958"/>
        </pc:sldMkLst>
        <pc:spChg chg="mod">
          <ac:chgData name="Qiwen Zhang" userId="277.plummer.egnyte.com_tp_egnyte_plus" providerId="OAuth2" clId="{032174B3-0C0A-467A-8C41-D9529111BADD}" dt="2026-08-31T14:05:51.289" v="121" actId="20577"/>
          <ac:spMkLst>
            <pc:docMk/>
            <pc:sldMk cId="1924871615" sldId="958"/>
            <ac:spMk id="2" creationId="{9B7693E6-813F-7F18-7B10-054FEBCD266A}"/>
          </ac:spMkLst>
        </pc:spChg>
        <pc:spChg chg="mod">
          <ac:chgData name="Qiwen Zhang" userId="277.plummer.egnyte.com_tp_egnyte_plus" providerId="OAuth2" clId="{032174B3-0C0A-467A-8C41-D9529111BADD}" dt="2026-08-31T14:06:05.042" v="126" actId="27636"/>
          <ac:spMkLst>
            <pc:docMk/>
            <pc:sldMk cId="1924871615" sldId="958"/>
            <ac:spMk id="3" creationId="{B9E67111-3AF3-8CBC-F2CE-5923C14CD96B}"/>
          </ac:spMkLst>
        </pc:spChg>
      </pc:sldChg>
      <pc:sldChg chg="modSp add mod">
        <pc:chgData name="Qiwen Zhang" userId="277.plummer.egnyte.com_tp_egnyte_plus" providerId="OAuth2" clId="{032174B3-0C0A-467A-8C41-D9529111BADD}" dt="2026-08-31T14:06:44.421" v="131" actId="6549"/>
        <pc:sldMkLst>
          <pc:docMk/>
          <pc:sldMk cId="3022864529" sldId="959"/>
        </pc:sldMkLst>
        <pc:spChg chg="mod">
          <ac:chgData name="Qiwen Zhang" userId="277.plummer.egnyte.com_tp_egnyte_plus" providerId="OAuth2" clId="{032174B3-0C0A-467A-8C41-D9529111BADD}" dt="2026-08-31T14:06:26.809" v="129" actId="20577"/>
          <ac:spMkLst>
            <pc:docMk/>
            <pc:sldMk cId="3022864529" sldId="959"/>
            <ac:spMk id="2" creationId="{25A250AB-F6A8-DA3A-7B5C-A2DC384974E9}"/>
          </ac:spMkLst>
        </pc:spChg>
        <pc:spChg chg="mod">
          <ac:chgData name="Qiwen Zhang" userId="277.plummer.egnyte.com_tp_egnyte_plus" providerId="OAuth2" clId="{032174B3-0C0A-467A-8C41-D9529111BADD}" dt="2026-08-31T14:06:44.421" v="131" actId="6549"/>
          <ac:spMkLst>
            <pc:docMk/>
            <pc:sldMk cId="3022864529" sldId="959"/>
            <ac:spMk id="3" creationId="{E1F3CE42-D629-FD84-58D5-BF9E2AEDFA51}"/>
          </ac:spMkLst>
        </pc:spChg>
      </pc:sldChg>
      <pc:sldChg chg="modSp add mod">
        <pc:chgData name="Qiwen Zhang" userId="277.plummer.egnyte.com_tp_egnyte_plus" providerId="OAuth2" clId="{032174B3-0C0A-467A-8C41-D9529111BADD}" dt="2026-08-31T14:09:05.038" v="135" actId="20577"/>
        <pc:sldMkLst>
          <pc:docMk/>
          <pc:sldMk cId="580779810" sldId="960"/>
        </pc:sldMkLst>
        <pc:spChg chg="mod">
          <ac:chgData name="Qiwen Zhang" userId="277.plummer.egnyte.com_tp_egnyte_plus" providerId="OAuth2" clId="{032174B3-0C0A-467A-8C41-D9529111BADD}" dt="2026-08-31T14:08:50.519" v="133" actId="20577"/>
          <ac:spMkLst>
            <pc:docMk/>
            <pc:sldMk cId="580779810" sldId="960"/>
            <ac:spMk id="2" creationId="{F493CF93-2FF6-9420-A371-77E5A505D060}"/>
          </ac:spMkLst>
        </pc:spChg>
        <pc:spChg chg="mod">
          <ac:chgData name="Qiwen Zhang" userId="277.plummer.egnyte.com_tp_egnyte_plus" providerId="OAuth2" clId="{032174B3-0C0A-467A-8C41-D9529111BADD}" dt="2026-08-31T14:09:05.038" v="135" actId="20577"/>
          <ac:spMkLst>
            <pc:docMk/>
            <pc:sldMk cId="580779810" sldId="960"/>
            <ac:spMk id="3" creationId="{FF84F9F4-AEAE-6F50-4D47-F6E055639AF6}"/>
          </ac:spMkLst>
        </pc:spChg>
      </pc:sldChg>
      <pc:sldChg chg="modSp add mod">
        <pc:chgData name="Qiwen Zhang" userId="277.plummer.egnyte.com_tp_egnyte_plus" providerId="OAuth2" clId="{032174B3-0C0A-467A-8C41-D9529111BADD}" dt="2026-08-31T15:16:32.400" v="1314" actId="27636"/>
        <pc:sldMkLst>
          <pc:docMk/>
          <pc:sldMk cId="4154723481" sldId="961"/>
        </pc:sldMkLst>
        <pc:spChg chg="mod">
          <ac:chgData name="Qiwen Zhang" userId="277.plummer.egnyte.com_tp_egnyte_plus" providerId="OAuth2" clId="{032174B3-0C0A-467A-8C41-D9529111BADD}" dt="2026-08-31T14:09:15.611" v="138" actId="20577"/>
          <ac:spMkLst>
            <pc:docMk/>
            <pc:sldMk cId="4154723481" sldId="961"/>
            <ac:spMk id="2" creationId="{B24D43F2-4704-8FDA-447E-87EE2F51AF7F}"/>
          </ac:spMkLst>
        </pc:spChg>
        <pc:spChg chg="mod">
          <ac:chgData name="Qiwen Zhang" userId="277.plummer.egnyte.com_tp_egnyte_plus" providerId="OAuth2" clId="{032174B3-0C0A-467A-8C41-D9529111BADD}" dt="2026-08-31T15:16:32.400" v="1314" actId="27636"/>
          <ac:spMkLst>
            <pc:docMk/>
            <pc:sldMk cId="4154723481" sldId="961"/>
            <ac:spMk id="3" creationId="{D3E7C21B-2BE9-5D4B-5D24-D214FABFD195}"/>
          </ac:spMkLst>
        </pc:spChg>
      </pc:sldChg>
      <pc:sldChg chg="modSp add mod">
        <pc:chgData name="Qiwen Zhang" userId="277.plummer.egnyte.com_tp_egnyte_plus" providerId="OAuth2" clId="{032174B3-0C0A-467A-8C41-D9529111BADD}" dt="2026-08-31T14:10:36.374" v="160" actId="20577"/>
        <pc:sldMkLst>
          <pc:docMk/>
          <pc:sldMk cId="3238142625" sldId="962"/>
        </pc:sldMkLst>
        <pc:spChg chg="mod">
          <ac:chgData name="Qiwen Zhang" userId="277.plummer.egnyte.com_tp_egnyte_plus" providerId="OAuth2" clId="{032174B3-0C0A-467A-8C41-D9529111BADD}" dt="2026-08-31T14:10:36.374" v="160" actId="20577"/>
          <ac:spMkLst>
            <pc:docMk/>
            <pc:sldMk cId="3238142625" sldId="962"/>
            <ac:spMk id="2" creationId="{2CC7922C-8CDA-6C21-8D83-13CECFE033E4}"/>
          </ac:spMkLst>
        </pc:spChg>
        <pc:spChg chg="mod">
          <ac:chgData name="Qiwen Zhang" userId="277.plummer.egnyte.com_tp_egnyte_plus" providerId="OAuth2" clId="{032174B3-0C0A-467A-8C41-D9529111BADD}" dt="2026-08-31T14:10:26.446" v="157" actId="15"/>
          <ac:spMkLst>
            <pc:docMk/>
            <pc:sldMk cId="3238142625" sldId="962"/>
            <ac:spMk id="3" creationId="{0391D2E3-55F3-5883-86C3-77E80D9A1382}"/>
          </ac:spMkLst>
        </pc:spChg>
      </pc:sldChg>
      <pc:sldChg chg="modSp add mod">
        <pc:chgData name="Qiwen Zhang" userId="277.plummer.egnyte.com_tp_egnyte_plus" providerId="OAuth2" clId="{032174B3-0C0A-467A-8C41-D9529111BADD}" dt="2026-08-31T14:10:51.045" v="162" actId="20577"/>
        <pc:sldMkLst>
          <pc:docMk/>
          <pc:sldMk cId="3946693215" sldId="963"/>
        </pc:sldMkLst>
        <pc:spChg chg="mod">
          <ac:chgData name="Qiwen Zhang" userId="277.plummer.egnyte.com_tp_egnyte_plus" providerId="OAuth2" clId="{032174B3-0C0A-467A-8C41-D9529111BADD}" dt="2026-08-31T14:10:51.045" v="162" actId="20577"/>
          <ac:spMkLst>
            <pc:docMk/>
            <pc:sldMk cId="3946693215" sldId="963"/>
            <ac:spMk id="3" creationId="{DB43228B-E0DC-8C84-4623-DEB9D780BB1F}"/>
          </ac:spMkLst>
        </pc:spChg>
      </pc:sldChg>
      <pc:sldChg chg="modSp add mod">
        <pc:chgData name="Qiwen Zhang" userId="277.plummer.egnyte.com_tp_egnyte_plus" providerId="OAuth2" clId="{032174B3-0C0A-467A-8C41-D9529111BADD}" dt="2026-08-31T14:11:30.639" v="168" actId="27636"/>
        <pc:sldMkLst>
          <pc:docMk/>
          <pc:sldMk cId="713232938" sldId="964"/>
        </pc:sldMkLst>
        <pc:spChg chg="mod">
          <ac:chgData name="Qiwen Zhang" userId="277.plummer.egnyte.com_tp_egnyte_plus" providerId="OAuth2" clId="{032174B3-0C0A-467A-8C41-D9529111BADD}" dt="2026-08-31T14:11:12.044" v="166" actId="20577"/>
          <ac:spMkLst>
            <pc:docMk/>
            <pc:sldMk cId="713232938" sldId="964"/>
            <ac:spMk id="2" creationId="{5E6C4AC9-DB1D-CFAD-71CE-09B287B5288A}"/>
          </ac:spMkLst>
        </pc:spChg>
        <pc:spChg chg="mod">
          <ac:chgData name="Qiwen Zhang" userId="277.plummer.egnyte.com_tp_egnyte_plus" providerId="OAuth2" clId="{032174B3-0C0A-467A-8C41-D9529111BADD}" dt="2026-08-31T14:11:30.639" v="168" actId="27636"/>
          <ac:spMkLst>
            <pc:docMk/>
            <pc:sldMk cId="713232938" sldId="964"/>
            <ac:spMk id="3" creationId="{7986186E-1399-CE63-DC82-3D74426F98C4}"/>
          </ac:spMkLst>
        </pc:spChg>
      </pc:sldChg>
      <pc:sldChg chg="modSp add mod">
        <pc:chgData name="Qiwen Zhang" userId="277.plummer.egnyte.com_tp_egnyte_plus" providerId="OAuth2" clId="{032174B3-0C0A-467A-8C41-D9529111BADD}" dt="2026-08-31T14:11:53.756" v="172"/>
        <pc:sldMkLst>
          <pc:docMk/>
          <pc:sldMk cId="155020485" sldId="965"/>
        </pc:sldMkLst>
        <pc:spChg chg="mod">
          <ac:chgData name="Qiwen Zhang" userId="277.plummer.egnyte.com_tp_egnyte_plus" providerId="OAuth2" clId="{032174B3-0C0A-467A-8C41-D9529111BADD}" dt="2026-08-31T14:11:41.491" v="171" actId="20577"/>
          <ac:spMkLst>
            <pc:docMk/>
            <pc:sldMk cId="155020485" sldId="965"/>
            <ac:spMk id="2" creationId="{67D95021-5612-6D30-7237-FB3964FAB89A}"/>
          </ac:spMkLst>
        </pc:spChg>
        <pc:spChg chg="mod">
          <ac:chgData name="Qiwen Zhang" userId="277.plummer.egnyte.com_tp_egnyte_plus" providerId="OAuth2" clId="{032174B3-0C0A-467A-8C41-D9529111BADD}" dt="2026-08-31T14:11:53.756" v="172"/>
          <ac:spMkLst>
            <pc:docMk/>
            <pc:sldMk cId="155020485" sldId="965"/>
            <ac:spMk id="3" creationId="{DDAEC85B-0851-6F08-C6F1-EFC19525439B}"/>
          </ac:spMkLst>
        </pc:spChg>
      </pc:sldChg>
      <pc:sldChg chg="modSp add mod">
        <pc:chgData name="Qiwen Zhang" userId="277.plummer.egnyte.com_tp_egnyte_plus" providerId="OAuth2" clId="{032174B3-0C0A-467A-8C41-D9529111BADD}" dt="2026-08-31T14:12:16.681" v="175"/>
        <pc:sldMkLst>
          <pc:docMk/>
          <pc:sldMk cId="1380185096" sldId="966"/>
        </pc:sldMkLst>
        <pc:spChg chg="mod">
          <ac:chgData name="Qiwen Zhang" userId="277.plummer.egnyte.com_tp_egnyte_plus" providerId="OAuth2" clId="{032174B3-0C0A-467A-8C41-D9529111BADD}" dt="2026-08-31T14:12:10.835" v="174" actId="20577"/>
          <ac:spMkLst>
            <pc:docMk/>
            <pc:sldMk cId="1380185096" sldId="966"/>
            <ac:spMk id="2" creationId="{E33A610D-C70E-C7C0-3DCB-9D702687C689}"/>
          </ac:spMkLst>
        </pc:spChg>
        <pc:spChg chg="mod">
          <ac:chgData name="Qiwen Zhang" userId="277.plummer.egnyte.com_tp_egnyte_plus" providerId="OAuth2" clId="{032174B3-0C0A-467A-8C41-D9529111BADD}" dt="2026-08-31T14:12:16.681" v="175"/>
          <ac:spMkLst>
            <pc:docMk/>
            <pc:sldMk cId="1380185096" sldId="966"/>
            <ac:spMk id="3" creationId="{C3F91F67-D85D-457E-4126-67337B31094C}"/>
          </ac:spMkLst>
        </pc:spChg>
      </pc:sldChg>
      <pc:sldChg chg="modSp add mod">
        <pc:chgData name="Qiwen Zhang" userId="277.plummer.egnyte.com_tp_egnyte_plus" providerId="OAuth2" clId="{032174B3-0C0A-467A-8C41-D9529111BADD}" dt="2026-08-31T14:12:35.432" v="191" actId="20577"/>
        <pc:sldMkLst>
          <pc:docMk/>
          <pc:sldMk cId="188286714" sldId="967"/>
        </pc:sldMkLst>
        <pc:spChg chg="mod">
          <ac:chgData name="Qiwen Zhang" userId="277.plummer.egnyte.com_tp_egnyte_plus" providerId="OAuth2" clId="{032174B3-0C0A-467A-8C41-D9529111BADD}" dt="2026-08-31T14:12:24.038" v="177" actId="20577"/>
          <ac:spMkLst>
            <pc:docMk/>
            <pc:sldMk cId="188286714" sldId="967"/>
            <ac:spMk id="2" creationId="{F164666E-F88E-2D3C-E6E7-AB85104F856E}"/>
          </ac:spMkLst>
        </pc:spChg>
        <pc:spChg chg="mod">
          <ac:chgData name="Qiwen Zhang" userId="277.plummer.egnyte.com_tp_egnyte_plus" providerId="OAuth2" clId="{032174B3-0C0A-467A-8C41-D9529111BADD}" dt="2026-08-31T14:12:35.432" v="191" actId="20577"/>
          <ac:spMkLst>
            <pc:docMk/>
            <pc:sldMk cId="188286714" sldId="967"/>
            <ac:spMk id="3" creationId="{6858C29C-1592-DEFB-4F6B-FDD3E343985A}"/>
          </ac:spMkLst>
        </pc:spChg>
      </pc:sldChg>
      <pc:sldChg chg="addSp delSp modSp new mod">
        <pc:chgData name="Qiwen Zhang" userId="277.plummer.egnyte.com_tp_egnyte_plus" providerId="OAuth2" clId="{032174B3-0C0A-467A-8C41-D9529111BADD}" dt="2026-09-10T17:35:07.177" v="2165" actId="20577"/>
        <pc:sldMkLst>
          <pc:docMk/>
          <pc:sldMk cId="2923769116" sldId="968"/>
        </pc:sldMkLst>
        <pc:spChg chg="add mod">
          <ac:chgData name="Qiwen Zhang" userId="277.plummer.egnyte.com_tp_egnyte_plus" providerId="OAuth2" clId="{032174B3-0C0A-467A-8C41-D9529111BADD}" dt="2026-09-10T17:35:07.177" v="2165" actId="20577"/>
          <ac:spMkLst>
            <pc:docMk/>
            <pc:sldMk cId="2923769116" sldId="968"/>
            <ac:spMk id="6" creationId="{3DF67F01-D096-D08A-CE30-33E1CA09FA7C}"/>
          </ac:spMkLst>
        </pc:spChg>
        <pc:picChg chg="add mod modCrop">
          <ac:chgData name="Qiwen Zhang" userId="277.plummer.egnyte.com_tp_egnyte_plus" providerId="OAuth2" clId="{032174B3-0C0A-467A-8C41-D9529111BADD}" dt="2026-08-31T14:47:16.494" v="365" actId="1076"/>
          <ac:picMkLst>
            <pc:docMk/>
            <pc:sldMk cId="2923769116" sldId="968"/>
            <ac:picMk id="8" creationId="{6CF3DF76-E53E-4B89-E216-360B1F210D46}"/>
          </ac:picMkLst>
        </pc:picChg>
      </pc:sldChg>
      <pc:sldChg chg="addSp delSp modSp add mod modShow">
        <pc:chgData name="Qiwen Zhang" userId="277.plummer.egnyte.com_tp_egnyte_plus" providerId="OAuth2" clId="{032174B3-0C0A-467A-8C41-D9529111BADD}" dt="2026-08-31T15:07:20.776" v="1146" actId="729"/>
        <pc:sldMkLst>
          <pc:docMk/>
          <pc:sldMk cId="106559736" sldId="971"/>
        </pc:sldMkLst>
        <pc:spChg chg="mod">
          <ac:chgData name="Qiwen Zhang" userId="277.plummer.egnyte.com_tp_egnyte_plus" providerId="OAuth2" clId="{032174B3-0C0A-467A-8C41-D9529111BADD}" dt="2026-08-31T14:52:10.565" v="411" actId="20577"/>
          <ac:spMkLst>
            <pc:docMk/>
            <pc:sldMk cId="106559736" sldId="971"/>
            <ac:spMk id="2" creationId="{14CD2C8A-ED4B-47F4-2702-D7F1A11C117D}"/>
          </ac:spMkLst>
        </pc:spChg>
        <pc:graphicFrameChg chg="add mod modGraphic">
          <ac:chgData name="Qiwen Zhang" userId="277.plummer.egnyte.com_tp_egnyte_plus" providerId="OAuth2" clId="{032174B3-0C0A-467A-8C41-D9529111BADD}" dt="2026-08-31T15:06:24.137" v="1133" actId="113"/>
          <ac:graphicFrameMkLst>
            <pc:docMk/>
            <pc:sldMk cId="106559736" sldId="971"/>
            <ac:graphicFrameMk id="12" creationId="{CEE789DD-6EBE-B2B2-FE53-E3D56153B460}"/>
          </ac:graphicFrameMkLst>
        </pc:graphicFrameChg>
      </pc:sldChg>
      <pc:sldChg chg="modSp add mod">
        <pc:chgData name="Qiwen Zhang" userId="277.plummer.egnyte.com_tp_egnyte_plus" providerId="OAuth2" clId="{032174B3-0C0A-467A-8C41-D9529111BADD}" dt="2026-08-31T15:00:43.220" v="930" actId="113"/>
        <pc:sldMkLst>
          <pc:docMk/>
          <pc:sldMk cId="1147098540" sldId="972"/>
        </pc:sldMkLst>
        <pc:spChg chg="mod">
          <ac:chgData name="Qiwen Zhang" userId="277.plummer.egnyte.com_tp_egnyte_plus" providerId="OAuth2" clId="{032174B3-0C0A-467A-8C41-D9529111BADD}" dt="2026-08-31T14:58:47.943" v="886" actId="20577"/>
          <ac:spMkLst>
            <pc:docMk/>
            <pc:sldMk cId="1147098540" sldId="972"/>
            <ac:spMk id="2" creationId="{A427E1D6-B1BD-1586-810E-E47890692DCA}"/>
          </ac:spMkLst>
        </pc:spChg>
        <pc:graphicFrameChg chg="mod modGraphic">
          <ac:chgData name="Qiwen Zhang" userId="277.plummer.egnyte.com_tp_egnyte_plus" providerId="OAuth2" clId="{032174B3-0C0A-467A-8C41-D9529111BADD}" dt="2026-08-31T15:00:43.220" v="930" actId="113"/>
          <ac:graphicFrameMkLst>
            <pc:docMk/>
            <pc:sldMk cId="1147098540" sldId="972"/>
            <ac:graphicFrameMk id="12" creationId="{EA83EC19-7F8A-5FB9-6D93-1D8BFDBD3702}"/>
          </ac:graphicFrameMkLst>
        </pc:graphicFrameChg>
      </pc:sldChg>
      <pc:sldChg chg="addSp delSp modSp add mod ord">
        <pc:chgData name="Qiwen Zhang" userId="277.plummer.egnyte.com_tp_egnyte_plus" providerId="OAuth2" clId="{032174B3-0C0A-467A-8C41-D9529111BADD}" dt="2026-08-31T15:07:17.326" v="1145"/>
        <pc:sldMkLst>
          <pc:docMk/>
          <pc:sldMk cId="1456809308" sldId="974"/>
        </pc:sldMkLst>
        <pc:picChg chg="add mod modCrop">
          <ac:chgData name="Qiwen Zhang" userId="277.plummer.egnyte.com_tp_egnyte_plus" providerId="OAuth2" clId="{032174B3-0C0A-467A-8C41-D9529111BADD}" dt="2026-08-31T15:07:11.383" v="1142" actId="1076"/>
          <ac:picMkLst>
            <pc:docMk/>
            <pc:sldMk cId="1456809308" sldId="974"/>
            <ac:picMk id="6" creationId="{9C753494-989A-FAF6-630F-75EEB9DE75D8}"/>
          </ac:picMkLst>
        </pc:picChg>
      </pc:sldChg>
      <pc:sldChg chg="modSp add mod">
        <pc:chgData name="Qiwen Zhang" userId="277.plummer.egnyte.com_tp_egnyte_plus" providerId="OAuth2" clId="{032174B3-0C0A-467A-8C41-D9529111BADD}" dt="2026-08-31T15:14:37.631" v="1304" actId="14100"/>
        <pc:sldMkLst>
          <pc:docMk/>
          <pc:sldMk cId="3660915527" sldId="976"/>
        </pc:sldMkLst>
        <pc:spChg chg="mod">
          <ac:chgData name="Qiwen Zhang" userId="277.plummer.egnyte.com_tp_egnyte_plus" providerId="OAuth2" clId="{032174B3-0C0A-467A-8C41-D9529111BADD}" dt="2026-08-31T15:14:37.631" v="1304" actId="14100"/>
          <ac:spMkLst>
            <pc:docMk/>
            <pc:sldMk cId="3660915527" sldId="976"/>
            <ac:spMk id="2" creationId="{BB3BF2A3-DBF8-2B38-E643-3E09BBF6B73E}"/>
          </ac:spMkLst>
        </pc:spChg>
      </pc:sldChg>
      <pc:sldChg chg="addSp delSp modSp add mod modShow">
        <pc:chgData name="Qiwen Zhang" userId="277.plummer.egnyte.com_tp_egnyte_plus" providerId="OAuth2" clId="{032174B3-0C0A-467A-8C41-D9529111BADD}" dt="2026-08-31T15:26:00.649" v="1378" actId="729"/>
        <pc:sldMkLst>
          <pc:docMk/>
          <pc:sldMk cId="1292195963" sldId="978"/>
        </pc:sldMkLst>
        <pc:spChg chg="add mod">
          <ac:chgData name="Qiwen Zhang" userId="277.plummer.egnyte.com_tp_egnyte_plus" providerId="OAuth2" clId="{032174B3-0C0A-467A-8C41-D9529111BADD}" dt="2026-08-31T15:25:38.916" v="1360" actId="1076"/>
          <ac:spMkLst>
            <pc:docMk/>
            <pc:sldMk cId="1292195963" sldId="978"/>
            <ac:spMk id="4" creationId="{FD1EAFB4-B2A2-9745-B5B2-FB1ED7402103}"/>
          </ac:spMkLst>
        </pc:spChg>
        <pc:spChg chg="add mod">
          <ac:chgData name="Qiwen Zhang" userId="277.plummer.egnyte.com_tp_egnyte_plus" providerId="OAuth2" clId="{032174B3-0C0A-467A-8C41-D9529111BADD}" dt="2026-08-31T15:25:55.449" v="1377" actId="1076"/>
          <ac:spMkLst>
            <pc:docMk/>
            <pc:sldMk cId="1292195963" sldId="978"/>
            <ac:spMk id="5" creationId="{C0FADCC6-B072-F448-0724-E3BD321A3E22}"/>
          </ac:spMkLst>
        </pc:spChg>
        <pc:spChg chg="mod">
          <ac:chgData name="Qiwen Zhang" userId="277.plummer.egnyte.com_tp_egnyte_plus" providerId="OAuth2" clId="{032174B3-0C0A-467A-8C41-D9529111BADD}" dt="2026-08-31T15:24:55.158" v="1350" actId="20577"/>
          <ac:spMkLst>
            <pc:docMk/>
            <pc:sldMk cId="1292195963" sldId="978"/>
            <ac:spMk id="6" creationId="{1BC259D3-2C34-3F68-CCB1-92473F8EFFB0}"/>
          </ac:spMkLst>
        </pc:spChg>
        <pc:picChg chg="add mod">
          <ac:chgData name="Qiwen Zhang" userId="277.plummer.egnyte.com_tp_egnyte_plus" providerId="OAuth2" clId="{032174B3-0C0A-467A-8C41-D9529111BADD}" dt="2026-08-31T15:25:31.657" v="1358" actId="1076"/>
          <ac:picMkLst>
            <pc:docMk/>
            <pc:sldMk cId="1292195963" sldId="978"/>
            <ac:picMk id="3" creationId="{4792B133-C321-C595-32F4-52DDC23BC557}"/>
          </ac:picMkLst>
        </pc:picChg>
      </pc:sldChg>
      <pc:sldChg chg="modSp new mod">
        <pc:chgData name="Qiwen Zhang" userId="277.plummer.egnyte.com_tp_egnyte_plus" providerId="OAuth2" clId="{032174B3-0C0A-467A-8C41-D9529111BADD}" dt="2026-08-31T15:29:31.123" v="1705" actId="20577"/>
        <pc:sldMkLst>
          <pc:docMk/>
          <pc:sldMk cId="1660546619" sldId="979"/>
        </pc:sldMkLst>
        <pc:spChg chg="mod">
          <ac:chgData name="Qiwen Zhang" userId="277.plummer.egnyte.com_tp_egnyte_plus" providerId="OAuth2" clId="{032174B3-0C0A-467A-8C41-D9529111BADD}" dt="2026-08-31T15:26:10.552" v="1389" actId="20577"/>
          <ac:spMkLst>
            <pc:docMk/>
            <pc:sldMk cId="1660546619" sldId="979"/>
            <ac:spMk id="2" creationId="{A24A3224-4F68-5D88-08DF-EB08A0E78759}"/>
          </ac:spMkLst>
        </pc:spChg>
        <pc:spChg chg="mod">
          <ac:chgData name="Qiwen Zhang" userId="277.plummer.egnyte.com_tp_egnyte_plus" providerId="OAuth2" clId="{032174B3-0C0A-467A-8C41-D9529111BADD}" dt="2026-08-31T15:29:31.123" v="1705" actId="20577"/>
          <ac:spMkLst>
            <pc:docMk/>
            <pc:sldMk cId="1660546619" sldId="979"/>
            <ac:spMk id="3" creationId="{EF40C1B9-2330-0D00-708C-6CD3DBBF78C2}"/>
          </ac:spMkLst>
        </pc:spChg>
      </pc:sldChg>
      <pc:sldChg chg="modSp add mod">
        <pc:chgData name="Qiwen Zhang" userId="277.plummer.egnyte.com_tp_egnyte_plus" providerId="OAuth2" clId="{032174B3-0C0A-467A-8C41-D9529111BADD}" dt="2026-09-10T17:26:54.651" v="2038" actId="20577"/>
        <pc:sldMkLst>
          <pc:docMk/>
          <pc:sldMk cId="1266688545" sldId="980"/>
        </pc:sldMkLst>
        <pc:spChg chg="mod">
          <ac:chgData name="Qiwen Zhang" userId="277.plummer.egnyte.com_tp_egnyte_plus" providerId="OAuth2" clId="{032174B3-0C0A-467A-8C41-D9529111BADD}" dt="2026-08-31T15:30:49.153" v="1714" actId="20577"/>
          <ac:spMkLst>
            <pc:docMk/>
            <pc:sldMk cId="1266688545" sldId="980"/>
            <ac:spMk id="2" creationId="{7AF0595B-1DF8-E60A-D8B4-4B24DBE2F1B3}"/>
          </ac:spMkLst>
        </pc:spChg>
        <pc:spChg chg="mod">
          <ac:chgData name="Qiwen Zhang" userId="277.plummer.egnyte.com_tp_egnyte_plus" providerId="OAuth2" clId="{032174B3-0C0A-467A-8C41-D9529111BADD}" dt="2026-09-10T17:26:54.651" v="2038" actId="20577"/>
          <ac:spMkLst>
            <pc:docMk/>
            <pc:sldMk cId="1266688545" sldId="980"/>
            <ac:spMk id="3" creationId="{8D2A5839-A1B2-53D2-AED8-9A53353164F3}"/>
          </ac:spMkLst>
        </pc:spChg>
      </pc:sldChg>
      <pc:sldChg chg="modSp add mod">
        <pc:chgData name="Qiwen Zhang" userId="277.plummer.egnyte.com_tp_egnyte_plus" providerId="OAuth2" clId="{032174B3-0C0A-467A-8C41-D9529111BADD}" dt="2026-08-31T15:31:53.161" v="1823" actId="20577"/>
        <pc:sldMkLst>
          <pc:docMk/>
          <pc:sldMk cId="2965593114" sldId="981"/>
        </pc:sldMkLst>
        <pc:spChg chg="mod">
          <ac:chgData name="Qiwen Zhang" userId="277.plummer.egnyte.com_tp_egnyte_plus" providerId="OAuth2" clId="{032174B3-0C0A-467A-8C41-D9529111BADD}" dt="2026-08-31T15:31:53.161" v="1823" actId="20577"/>
          <ac:spMkLst>
            <pc:docMk/>
            <pc:sldMk cId="2965593114" sldId="981"/>
            <ac:spMk id="2" creationId="{2F008BBB-2F76-9D9D-302B-59EEAA44C649}"/>
          </ac:spMkLst>
        </pc:spChg>
      </pc:sldChg>
      <pc:sldChg chg="modSp add mod">
        <pc:chgData name="Qiwen Zhang" userId="277.plummer.egnyte.com_tp_egnyte_plus" providerId="OAuth2" clId="{032174B3-0C0A-467A-8C41-D9529111BADD}" dt="2026-08-31T15:32:03.843" v="1826" actId="5793"/>
        <pc:sldMkLst>
          <pc:docMk/>
          <pc:sldMk cId="2417427369" sldId="982"/>
        </pc:sldMkLst>
        <pc:spChg chg="mod">
          <ac:chgData name="Qiwen Zhang" userId="277.plummer.egnyte.com_tp_egnyte_plus" providerId="OAuth2" clId="{032174B3-0C0A-467A-8C41-D9529111BADD}" dt="2026-08-31T15:32:03.843" v="1826" actId="5793"/>
          <ac:spMkLst>
            <pc:docMk/>
            <pc:sldMk cId="2417427369" sldId="982"/>
            <ac:spMk id="2" creationId="{05F6EC87-5F03-80F2-7C32-A2EF05F45457}"/>
          </ac:spMkLst>
        </pc:spChg>
      </pc:sldChg>
      <pc:sldChg chg="modSp add mod">
        <pc:chgData name="Qiwen Zhang" userId="277.plummer.egnyte.com_tp_egnyte_plus" providerId="OAuth2" clId="{032174B3-0C0A-467A-8C41-D9529111BADD}" dt="2026-08-31T15:32:16.922" v="1837" actId="20577"/>
        <pc:sldMkLst>
          <pc:docMk/>
          <pc:sldMk cId="4149969462" sldId="983"/>
        </pc:sldMkLst>
        <pc:spChg chg="mod">
          <ac:chgData name="Qiwen Zhang" userId="277.plummer.egnyte.com_tp_egnyte_plus" providerId="OAuth2" clId="{032174B3-0C0A-467A-8C41-D9529111BADD}" dt="2026-08-31T15:32:16.922" v="1837" actId="20577"/>
          <ac:spMkLst>
            <pc:docMk/>
            <pc:sldMk cId="4149969462" sldId="983"/>
            <ac:spMk id="2" creationId="{F5A6B72C-6CAC-70A6-BE35-35BE040A6554}"/>
          </ac:spMkLst>
        </pc:spChg>
      </pc:sldChg>
      <pc:sldChg chg="addSp modSp new mod ord">
        <pc:chgData name="Qiwen Zhang" userId="277.plummer.egnyte.com_tp_egnyte_plus" providerId="OAuth2" clId="{032174B3-0C0A-467A-8C41-D9529111BADD}" dt="2026-09-10T17:26:32.731" v="2016"/>
        <pc:sldMkLst>
          <pc:docMk/>
          <pc:sldMk cId="403236352" sldId="984"/>
        </pc:sldMkLst>
        <pc:spChg chg="mod">
          <ac:chgData name="Qiwen Zhang" userId="277.plummer.egnyte.com_tp_egnyte_plus" providerId="OAuth2" clId="{032174B3-0C0A-467A-8C41-D9529111BADD}" dt="2026-09-10T17:26:22.890" v="2014" actId="20577"/>
          <ac:spMkLst>
            <pc:docMk/>
            <pc:sldMk cId="403236352" sldId="984"/>
            <ac:spMk id="2" creationId="{D6500705-E6E2-EFD1-A944-2E2E152407AA}"/>
          </ac:spMkLst>
        </pc:spChg>
        <pc:spChg chg="mod">
          <ac:chgData name="Qiwen Zhang" userId="277.plummer.egnyte.com_tp_egnyte_plus" providerId="OAuth2" clId="{032174B3-0C0A-467A-8C41-D9529111BADD}" dt="2026-09-10T17:25:10.334" v="1974" actId="20577"/>
          <ac:spMkLst>
            <pc:docMk/>
            <pc:sldMk cId="403236352" sldId="984"/>
            <ac:spMk id="3" creationId="{5D70EC23-9639-4C1D-E7AC-312D4B902A66}"/>
          </ac:spMkLst>
        </pc:spChg>
        <pc:spChg chg="add mod">
          <ac:chgData name="Qiwen Zhang" userId="277.plummer.egnyte.com_tp_egnyte_plus" providerId="OAuth2" clId="{032174B3-0C0A-467A-8C41-D9529111BADD}" dt="2026-09-10T17:26:08.124" v="1980" actId="14100"/>
          <ac:spMkLst>
            <pc:docMk/>
            <pc:sldMk cId="403236352" sldId="984"/>
            <ac:spMk id="4" creationId="{178B460C-FE9D-709D-DB45-ACE19B22E924}"/>
          </ac:spMkLst>
        </pc:spChg>
      </pc:sldChg>
      <pc:sldChg chg="addSp delSp modSp add mod">
        <pc:chgData name="Qiwen Zhang" userId="277.plummer.egnyte.com_tp_egnyte_plus" providerId="OAuth2" clId="{032174B3-0C0A-467A-8C41-D9529111BADD}" dt="2026-09-10T17:34:41.635" v="2156" actId="1076"/>
        <pc:sldMkLst>
          <pc:docMk/>
          <pc:sldMk cId="996525122" sldId="985"/>
        </pc:sldMkLst>
        <pc:spChg chg="mod">
          <ac:chgData name="Qiwen Zhang" userId="277.plummer.egnyte.com_tp_egnyte_plus" providerId="OAuth2" clId="{032174B3-0C0A-467A-8C41-D9529111BADD}" dt="2026-09-10T17:31:17.067" v="2134" actId="1076"/>
          <ac:spMkLst>
            <pc:docMk/>
            <pc:sldMk cId="996525122" sldId="985"/>
            <ac:spMk id="2" creationId="{68D19150-CBB1-8D41-57CF-92437BBD3949}"/>
          </ac:spMkLst>
        </pc:spChg>
        <pc:picChg chg="add mod modCrop">
          <ac:chgData name="Qiwen Zhang" userId="277.plummer.egnyte.com_tp_egnyte_plus" providerId="OAuth2" clId="{032174B3-0C0A-467A-8C41-D9529111BADD}" dt="2026-09-10T17:34:41.635" v="2156" actId="1076"/>
          <ac:picMkLst>
            <pc:docMk/>
            <pc:sldMk cId="996525122" sldId="985"/>
            <ac:picMk id="8" creationId="{9DD530D2-0B72-FC53-38F3-D893FD109A6D}"/>
          </ac:picMkLst>
        </pc:picChg>
      </pc:sldChg>
      <pc:sldChg chg="add mod modShow">
        <pc:chgData name="Qiwen Zhang" userId="277.plummer.egnyte.com_tp_egnyte_plus" providerId="OAuth2" clId="{032174B3-0C0A-467A-8C41-D9529111BADD}" dt="2026-09-10T17:33:45.030" v="2144" actId="729"/>
        <pc:sldMkLst>
          <pc:docMk/>
          <pc:sldMk cId="2015399826" sldId="986"/>
        </pc:sldMkLst>
      </pc:sldChg>
      <pc:sldChg chg="addSp delSp modSp new mod">
        <pc:chgData name="Qiwen Zhang" userId="277.plummer.egnyte.com_tp_egnyte_plus" providerId="OAuth2" clId="{032174B3-0C0A-467A-8C41-D9529111BADD}" dt="2026-09-21T15:05:40.958" v="2241" actId="20577"/>
        <pc:sldMkLst>
          <pc:docMk/>
          <pc:sldMk cId="2091370447" sldId="987"/>
        </pc:sldMkLst>
        <pc:spChg chg="del">
          <ac:chgData name="Qiwen Zhang" userId="277.plummer.egnyte.com_tp_egnyte_plus" providerId="OAuth2" clId="{032174B3-0C0A-467A-8C41-D9529111BADD}" dt="2026-09-21T14:55:39.828" v="2168" actId="478"/>
          <ac:spMkLst>
            <pc:docMk/>
            <pc:sldMk cId="2091370447" sldId="987"/>
            <ac:spMk id="2" creationId="{61960E3D-908D-402E-5F59-CF87512D3046}"/>
          </ac:spMkLst>
        </pc:spChg>
        <pc:spChg chg="del">
          <ac:chgData name="Qiwen Zhang" userId="277.plummer.egnyte.com_tp_egnyte_plus" providerId="OAuth2" clId="{032174B3-0C0A-467A-8C41-D9529111BADD}" dt="2026-09-21T14:55:38.590" v="2167" actId="478"/>
          <ac:spMkLst>
            <pc:docMk/>
            <pc:sldMk cId="2091370447" sldId="987"/>
            <ac:spMk id="3" creationId="{F3887A74-E3DF-3C3B-9859-0890E190E347}"/>
          </ac:spMkLst>
        </pc:spChg>
        <pc:spChg chg="add del mod">
          <ac:chgData name="Qiwen Zhang" userId="277.plummer.egnyte.com_tp_egnyte_plus" providerId="OAuth2" clId="{032174B3-0C0A-467A-8C41-D9529111BADD}" dt="2026-09-21T14:56:50.850" v="2182"/>
          <ac:spMkLst>
            <pc:docMk/>
            <pc:sldMk cId="2091370447" sldId="987"/>
            <ac:spMk id="8" creationId="{9100E009-EF05-9705-BDC9-FD54D1E12486}"/>
          </ac:spMkLst>
        </pc:spChg>
        <pc:spChg chg="add mod">
          <ac:chgData name="Qiwen Zhang" userId="277.plummer.egnyte.com_tp_egnyte_plus" providerId="OAuth2" clId="{032174B3-0C0A-467A-8C41-D9529111BADD}" dt="2026-09-21T15:05:40.958" v="2241" actId="20577"/>
          <ac:spMkLst>
            <pc:docMk/>
            <pc:sldMk cId="2091370447" sldId="987"/>
            <ac:spMk id="9" creationId="{4608319B-164B-1D44-9FF0-75B5F04B31F7}"/>
          </ac:spMkLst>
        </pc:spChg>
        <pc:picChg chg="add mod">
          <ac:chgData name="Qiwen Zhang" userId="277.plummer.egnyte.com_tp_egnyte_plus" providerId="OAuth2" clId="{032174B3-0C0A-467A-8C41-D9529111BADD}" dt="2026-09-21T15:01:12.473" v="2213" actId="1076"/>
          <ac:picMkLst>
            <pc:docMk/>
            <pc:sldMk cId="2091370447" sldId="987"/>
            <ac:picMk id="5" creationId="{E9476711-40F5-E94C-5B54-0B597F0B37BB}"/>
          </ac:picMkLst>
        </pc:picChg>
        <pc:picChg chg="add mod modCrop">
          <ac:chgData name="Qiwen Zhang" userId="277.plummer.egnyte.com_tp_egnyte_plus" providerId="OAuth2" clId="{032174B3-0C0A-467A-8C41-D9529111BADD}" dt="2026-09-21T15:02:50.802" v="2217" actId="1076"/>
          <ac:picMkLst>
            <pc:docMk/>
            <pc:sldMk cId="2091370447" sldId="987"/>
            <ac:picMk id="7" creationId="{23A1A489-0D3E-0BB1-F022-ED008FCD4E82}"/>
          </ac:picMkLst>
        </pc:picChg>
      </pc:sldChg>
    </pc:docChg>
  </pc:docChgLst>
  <pc:docChgLst>
    <pc:chgData name="Brigit Buff" userId="269.plummer.egnyte.com_tp_egnyte_plus" providerId="OAuth2" clId="{AEF12F6D-6963-458C-8EF2-BDA80BFA55A8}"/>
    <pc:docChg chg="addSld delSld modSld modSection">
      <pc:chgData name="Brigit Buff" userId="269.plummer.egnyte.com_tp_egnyte_plus" providerId="OAuth2" clId="{AEF12F6D-6963-458C-8EF2-BDA80BFA55A8}" dt="2026-09-22T16:52:54.558" v="18"/>
      <pc:docMkLst>
        <pc:docMk/>
      </pc:docMkLst>
      <pc:sldChg chg="modSp del mod">
        <pc:chgData name="Brigit Buff" userId="269.plummer.egnyte.com_tp_egnyte_plus" providerId="OAuth2" clId="{AEF12F6D-6963-458C-8EF2-BDA80BFA55A8}" dt="2026-09-22T16:52:48.832" v="17" actId="2696"/>
        <pc:sldMkLst>
          <pc:docMk/>
          <pc:sldMk cId="2848510525" sldId="520"/>
        </pc:sldMkLst>
        <pc:spChg chg="mod">
          <ac:chgData name="Brigit Buff" userId="269.plummer.egnyte.com_tp_egnyte_plus" providerId="OAuth2" clId="{AEF12F6D-6963-458C-8EF2-BDA80BFA55A8}" dt="2026-09-22T16:52:45.580" v="16" actId="20577"/>
          <ac:spMkLst>
            <pc:docMk/>
            <pc:sldMk cId="2848510525" sldId="520"/>
            <ac:spMk id="2" creationId="{3821AF84-C4CA-A54B-1C0B-65DB3A4228C3}"/>
          </ac:spMkLst>
        </pc:spChg>
      </pc:sldChg>
      <pc:sldChg chg="add">
        <pc:chgData name="Brigit Buff" userId="269.plummer.egnyte.com_tp_egnyte_plus" providerId="OAuth2" clId="{AEF12F6D-6963-458C-8EF2-BDA80BFA55A8}" dt="2026-09-22T16:52:54.558" v="18"/>
        <pc:sldMkLst>
          <pc:docMk/>
          <pc:sldMk cId="3317932251" sldId="520"/>
        </pc:sldMkLst>
      </pc:sldChg>
      <pc:sldChg chg="mod modShow">
        <pc:chgData name="Brigit Buff" userId="269.plummer.egnyte.com_tp_egnyte_plus" providerId="OAuth2" clId="{AEF12F6D-6963-458C-8EF2-BDA80BFA55A8}" dt="2026-09-22T16:51:42.141" v="2" actId="34476"/>
        <pc:sldMkLst>
          <pc:docMk/>
          <pc:sldMk cId="1418902879" sldId="935"/>
        </pc:sldMkLst>
      </pc:sldChg>
      <pc:sldChg chg="modSp mod">
        <pc:chgData name="Brigit Buff" userId="269.plummer.egnyte.com_tp_egnyte_plus" providerId="OAuth2" clId="{AEF12F6D-6963-458C-8EF2-BDA80BFA55A8}" dt="2026-09-22T16:52:12.519" v="5" actId="732"/>
        <pc:sldMkLst>
          <pc:docMk/>
          <pc:sldMk cId="1456809308" sldId="974"/>
        </pc:sldMkLst>
        <pc:picChg chg="mod modCrop">
          <ac:chgData name="Brigit Buff" userId="269.plummer.egnyte.com_tp_egnyte_plus" providerId="OAuth2" clId="{AEF12F6D-6963-458C-8EF2-BDA80BFA55A8}" dt="2026-09-22T16:52:12.519" v="5" actId="732"/>
          <ac:picMkLst>
            <pc:docMk/>
            <pc:sldMk cId="1456809308" sldId="974"/>
            <ac:picMk id="6" creationId="{9C753494-989A-FAF6-630F-75EEB9DE75D8}"/>
          </ac:picMkLst>
        </pc:picChg>
      </pc:sldChg>
      <pc:sldChg chg="mod modShow">
        <pc:chgData name="Brigit Buff" userId="269.plummer.egnyte.com_tp_egnyte_plus" providerId="OAuth2" clId="{AEF12F6D-6963-458C-8EF2-BDA80BFA55A8}" dt="2026-09-22T16:51:26.516" v="0" actId="34476"/>
        <pc:sldMkLst>
          <pc:docMk/>
          <pc:sldMk cId="1292195963" sldId="978"/>
        </pc:sldMkLst>
      </pc:sldChg>
      <pc:sldChg chg="mod modShow">
        <pc:chgData name="Brigit Buff" userId="269.plummer.egnyte.com_tp_egnyte_plus" providerId="OAuth2" clId="{AEF12F6D-6963-458C-8EF2-BDA80BFA55A8}" dt="2026-09-22T16:51:32.224" v="1" actId="34476"/>
        <pc:sldMkLst>
          <pc:docMk/>
          <pc:sldMk cId="2015399826" sldId="986"/>
        </pc:sldMkLst>
      </pc:sldChg>
    </pc:docChg>
  </pc:docChgLst>
</pc:chgInfo>
</file>

<file path=ppt/comments/modernComment_3A4_D8AFD1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AD317E-5A54-4955-8A82-6E3CC302F355}" authorId="{FE364A33-AAC4-0211-0F97-BEFBA63376CB}" created="2026-08-31T15:17:33.237">
    <pc:sldMkLst xmlns:pc="http://schemas.microsoft.com/office/powerpoint/2013/main/command">
      <pc:docMk/>
      <pc:sldMk cId="3635401083" sldId="932"/>
    </pc:sldMkLst>
    <p188:txBody>
      <a:bodyPr/>
      <a:lstStyle/>
      <a:p>
        <a:r>
          <a:rPr lang="en-US"/>
          <a:t>Brigit, I am not sure where this section should go. Feel free to move this section around. </a:t>
        </a:r>
      </a:p>
    </p188:txBody>
  </p188:cm>
</p188:cmLst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48962-1826-4770-A7E3-EC8DB39648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581142-41EB-4739-A392-449DE5081649}">
      <dgm:prSet/>
      <dgm:spPr/>
      <dgm:t>
        <a:bodyPr/>
        <a:lstStyle/>
        <a:p>
          <a:r>
            <a:rPr lang="en-US" dirty="0"/>
            <a:t>Learn about the Regional Water Planning Process</a:t>
          </a:r>
        </a:p>
      </dgm:t>
    </dgm:pt>
    <dgm:pt modelId="{8E847FA4-4C29-41ED-BCFB-2020066C5900}" type="parTrans" cxnId="{73189EFB-0E5B-41A9-86C6-EAB8A8227F1B}">
      <dgm:prSet/>
      <dgm:spPr/>
      <dgm:t>
        <a:bodyPr/>
        <a:lstStyle/>
        <a:p>
          <a:endParaRPr lang="en-US"/>
        </a:p>
      </dgm:t>
    </dgm:pt>
    <dgm:pt modelId="{D21EBB9B-32B3-4955-B190-F61AC25AF2DD}" type="sibTrans" cxnId="{73189EFB-0E5B-41A9-86C6-EAB8A8227F1B}">
      <dgm:prSet/>
      <dgm:spPr/>
      <dgm:t>
        <a:bodyPr/>
        <a:lstStyle/>
        <a:p>
          <a:endParaRPr lang="en-US"/>
        </a:p>
      </dgm:t>
    </dgm:pt>
    <dgm:pt modelId="{9A72427D-08BB-4175-AA97-6F8F77E1465A}">
      <dgm:prSet/>
      <dgm:spPr/>
      <dgm:t>
        <a:bodyPr/>
        <a:lstStyle/>
        <a:p>
          <a:r>
            <a:rPr lang="en-US" b="1" dirty="0"/>
            <a:t>Provide background </a:t>
          </a:r>
          <a:r>
            <a:rPr lang="en-US" dirty="0"/>
            <a:t>on East Texas Regional Water Planning Group</a:t>
          </a:r>
        </a:p>
      </dgm:t>
    </dgm:pt>
    <dgm:pt modelId="{5BCD37B8-1F71-4A80-9B4E-BBAD9DBCB7F6}" type="parTrans" cxnId="{6F6C3C83-1E45-4E81-991C-102B7F8855E6}">
      <dgm:prSet/>
      <dgm:spPr/>
      <dgm:t>
        <a:bodyPr/>
        <a:lstStyle/>
        <a:p>
          <a:endParaRPr lang="en-US"/>
        </a:p>
      </dgm:t>
    </dgm:pt>
    <dgm:pt modelId="{5F7F267C-7AD9-4E80-8406-EEBD983545A8}" type="sibTrans" cxnId="{6F6C3C83-1E45-4E81-991C-102B7F8855E6}">
      <dgm:prSet/>
      <dgm:spPr/>
      <dgm:t>
        <a:bodyPr/>
        <a:lstStyle/>
        <a:p>
          <a:endParaRPr lang="en-US"/>
        </a:p>
      </dgm:t>
    </dgm:pt>
    <dgm:pt modelId="{8FEE8C3D-B0A2-4426-92DA-AD0E3A8C1928}">
      <dgm:prSet/>
      <dgm:spPr/>
      <dgm:t>
        <a:bodyPr/>
        <a:lstStyle/>
        <a:p>
          <a:r>
            <a:rPr lang="en-US" b="1" dirty="0"/>
            <a:t>Review the timeline </a:t>
          </a:r>
          <a:r>
            <a:rPr lang="en-US" dirty="0"/>
            <a:t>for 2031 Regional Water Planning Cycle</a:t>
          </a:r>
        </a:p>
      </dgm:t>
    </dgm:pt>
    <dgm:pt modelId="{16F71238-916C-421F-87ED-417BA297DDAD}" type="parTrans" cxnId="{1A48F252-934D-408B-811E-F4AAF4224B44}">
      <dgm:prSet/>
      <dgm:spPr/>
      <dgm:t>
        <a:bodyPr/>
        <a:lstStyle/>
        <a:p>
          <a:endParaRPr lang="en-US"/>
        </a:p>
      </dgm:t>
    </dgm:pt>
    <dgm:pt modelId="{50E06CBB-0DC7-434A-81C7-786381F902DB}" type="sibTrans" cxnId="{1A48F252-934D-408B-811E-F4AAF4224B44}">
      <dgm:prSet/>
      <dgm:spPr/>
      <dgm:t>
        <a:bodyPr/>
        <a:lstStyle/>
        <a:p>
          <a:endParaRPr lang="en-US"/>
        </a:p>
      </dgm:t>
    </dgm:pt>
    <dgm:pt modelId="{C745A511-3921-4EBA-9A4A-30DB37E85914}">
      <dgm:prSet/>
      <dgm:spPr/>
      <dgm:t>
        <a:bodyPr/>
        <a:lstStyle/>
        <a:p>
          <a:r>
            <a:rPr lang="en-US" dirty="0"/>
            <a:t>Identify region priorities for the 2031 RWP</a:t>
          </a:r>
        </a:p>
      </dgm:t>
    </dgm:pt>
    <dgm:pt modelId="{20B60940-752D-42CC-BB6D-F506AD031EAE}" type="parTrans" cxnId="{339E519D-06C6-4C25-A7A7-9DF51A5E206A}">
      <dgm:prSet/>
      <dgm:spPr/>
      <dgm:t>
        <a:bodyPr/>
        <a:lstStyle/>
        <a:p>
          <a:endParaRPr lang="en-US"/>
        </a:p>
      </dgm:t>
    </dgm:pt>
    <dgm:pt modelId="{CAD464D8-E754-4A55-BEB2-A26266CB6A27}" type="sibTrans" cxnId="{339E519D-06C6-4C25-A7A7-9DF51A5E206A}">
      <dgm:prSet/>
      <dgm:spPr/>
      <dgm:t>
        <a:bodyPr/>
        <a:lstStyle/>
        <a:p>
          <a:endParaRPr lang="en-US"/>
        </a:p>
      </dgm:t>
    </dgm:pt>
    <dgm:pt modelId="{448EF963-57C9-4DD1-85D1-1DE8EB701657}">
      <dgm:prSet/>
      <dgm:spPr/>
      <dgm:t>
        <a:bodyPr/>
        <a:lstStyle/>
        <a:p>
          <a:r>
            <a:rPr lang="en-US" b="1" dirty="0"/>
            <a:t>Share your perspectives </a:t>
          </a:r>
          <a:r>
            <a:rPr lang="en-US" dirty="0"/>
            <a:t>on key issues, policy provisions, projects, and strategies</a:t>
          </a:r>
        </a:p>
      </dgm:t>
    </dgm:pt>
    <dgm:pt modelId="{9E30D4B0-02DA-448D-9C9B-B78BD5CFCD4C}" type="parTrans" cxnId="{93792031-6C95-4B7E-BC64-5D0A725FF21C}">
      <dgm:prSet/>
      <dgm:spPr/>
      <dgm:t>
        <a:bodyPr/>
        <a:lstStyle/>
        <a:p>
          <a:endParaRPr lang="en-US"/>
        </a:p>
      </dgm:t>
    </dgm:pt>
    <dgm:pt modelId="{5ED85B13-B099-4663-A353-B8458928A5CA}" type="sibTrans" cxnId="{93792031-6C95-4B7E-BC64-5D0A725FF21C}">
      <dgm:prSet/>
      <dgm:spPr/>
      <dgm:t>
        <a:bodyPr/>
        <a:lstStyle/>
        <a:p>
          <a:endParaRPr lang="en-US"/>
        </a:p>
      </dgm:t>
    </dgm:pt>
    <dgm:pt modelId="{4F7D0832-0C4F-4977-9EF3-2336EFF5F7FA}">
      <dgm:prSet/>
      <dgm:spPr/>
      <dgm:t>
        <a:bodyPr/>
        <a:lstStyle/>
        <a:p>
          <a:r>
            <a:rPr lang="en-US" b="1" dirty="0"/>
            <a:t>Provide input </a:t>
          </a:r>
          <a:r>
            <a:rPr lang="en-US" dirty="0"/>
            <a:t>that reflects the needs and priorities of your community or interest group</a:t>
          </a:r>
        </a:p>
      </dgm:t>
    </dgm:pt>
    <dgm:pt modelId="{D385C105-DEE0-4A0D-AD40-070A9F8985C0}" type="parTrans" cxnId="{2FBE50DA-C594-4B21-A5A2-EE334AFA3C88}">
      <dgm:prSet/>
      <dgm:spPr/>
      <dgm:t>
        <a:bodyPr/>
        <a:lstStyle/>
        <a:p>
          <a:endParaRPr lang="en-US"/>
        </a:p>
      </dgm:t>
    </dgm:pt>
    <dgm:pt modelId="{E8B6E7C4-B67C-482B-B5C3-8CB8D48838DC}" type="sibTrans" cxnId="{2FBE50DA-C594-4B21-A5A2-EE334AFA3C88}">
      <dgm:prSet/>
      <dgm:spPr/>
      <dgm:t>
        <a:bodyPr/>
        <a:lstStyle/>
        <a:p>
          <a:endParaRPr lang="en-US"/>
        </a:p>
      </dgm:t>
    </dgm:pt>
    <dgm:pt modelId="{CC84A7C5-633B-4FB6-91A8-42E6045EC734}" type="pres">
      <dgm:prSet presAssocID="{C7048962-1826-4770-A7E3-EC8DB3964813}" presName="linear" presStyleCnt="0">
        <dgm:presLayoutVars>
          <dgm:animLvl val="lvl"/>
          <dgm:resizeHandles val="exact"/>
        </dgm:presLayoutVars>
      </dgm:prSet>
      <dgm:spPr/>
    </dgm:pt>
    <dgm:pt modelId="{2BB9C819-BC51-4B7E-B8F3-2805318FF97C}" type="pres">
      <dgm:prSet presAssocID="{07581142-41EB-4739-A392-449DE50816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687D81-9425-4E68-8AB8-0F9046C32B61}" type="pres">
      <dgm:prSet presAssocID="{07581142-41EB-4739-A392-449DE5081649}" presName="childText" presStyleLbl="revTx" presStyleIdx="0" presStyleCnt="2">
        <dgm:presLayoutVars>
          <dgm:bulletEnabled val="1"/>
        </dgm:presLayoutVars>
      </dgm:prSet>
      <dgm:spPr/>
    </dgm:pt>
    <dgm:pt modelId="{11EF6A52-4F4D-4546-BED6-6109A13DECEF}" type="pres">
      <dgm:prSet presAssocID="{C745A511-3921-4EBA-9A4A-30DB37E8591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579510C-A851-4799-A102-F34D262252E2}" type="pres">
      <dgm:prSet presAssocID="{C745A511-3921-4EBA-9A4A-30DB37E8591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461AC19-5D5D-4958-977B-3A39C1F7847D}" type="presOf" srcId="{8FEE8C3D-B0A2-4426-92DA-AD0E3A8C1928}" destId="{45687D81-9425-4E68-8AB8-0F9046C32B61}" srcOrd="0" destOrd="1" presId="urn:microsoft.com/office/officeart/2005/8/layout/vList2"/>
    <dgm:cxn modelId="{E0ED0028-1663-47F9-B0FC-1FE20371B149}" type="presOf" srcId="{9A72427D-08BB-4175-AA97-6F8F77E1465A}" destId="{45687D81-9425-4E68-8AB8-0F9046C32B61}" srcOrd="0" destOrd="0" presId="urn:microsoft.com/office/officeart/2005/8/layout/vList2"/>
    <dgm:cxn modelId="{C9C6412F-6D9D-4ED9-95B0-58E088BBED4E}" type="presOf" srcId="{C745A511-3921-4EBA-9A4A-30DB37E85914}" destId="{11EF6A52-4F4D-4546-BED6-6109A13DECEF}" srcOrd="0" destOrd="0" presId="urn:microsoft.com/office/officeart/2005/8/layout/vList2"/>
    <dgm:cxn modelId="{93792031-6C95-4B7E-BC64-5D0A725FF21C}" srcId="{C745A511-3921-4EBA-9A4A-30DB37E85914}" destId="{448EF963-57C9-4DD1-85D1-1DE8EB701657}" srcOrd="0" destOrd="0" parTransId="{9E30D4B0-02DA-448D-9C9B-B78BD5CFCD4C}" sibTransId="{5ED85B13-B099-4663-A353-B8458928A5CA}"/>
    <dgm:cxn modelId="{58CDDA6D-7019-4DF2-A088-4F000FC87D4D}" type="presOf" srcId="{07581142-41EB-4739-A392-449DE5081649}" destId="{2BB9C819-BC51-4B7E-B8F3-2805318FF97C}" srcOrd="0" destOrd="0" presId="urn:microsoft.com/office/officeart/2005/8/layout/vList2"/>
    <dgm:cxn modelId="{1A48F252-934D-408B-811E-F4AAF4224B44}" srcId="{07581142-41EB-4739-A392-449DE5081649}" destId="{8FEE8C3D-B0A2-4426-92DA-AD0E3A8C1928}" srcOrd="1" destOrd="0" parTransId="{16F71238-916C-421F-87ED-417BA297DDAD}" sibTransId="{50E06CBB-0DC7-434A-81C7-786381F902DB}"/>
    <dgm:cxn modelId="{6F6C3C83-1E45-4E81-991C-102B7F8855E6}" srcId="{07581142-41EB-4739-A392-449DE5081649}" destId="{9A72427D-08BB-4175-AA97-6F8F77E1465A}" srcOrd="0" destOrd="0" parTransId="{5BCD37B8-1F71-4A80-9B4E-BBAD9DBCB7F6}" sibTransId="{5F7F267C-7AD9-4E80-8406-EEBD983545A8}"/>
    <dgm:cxn modelId="{339E519D-06C6-4C25-A7A7-9DF51A5E206A}" srcId="{C7048962-1826-4770-A7E3-EC8DB3964813}" destId="{C745A511-3921-4EBA-9A4A-30DB37E85914}" srcOrd="1" destOrd="0" parTransId="{20B60940-752D-42CC-BB6D-F506AD031EAE}" sibTransId="{CAD464D8-E754-4A55-BEB2-A26266CB6A27}"/>
    <dgm:cxn modelId="{7ED1FCD7-4278-4193-BADA-24C6A693893A}" type="presOf" srcId="{C7048962-1826-4770-A7E3-EC8DB3964813}" destId="{CC84A7C5-633B-4FB6-91A8-42E6045EC734}" srcOrd="0" destOrd="0" presId="urn:microsoft.com/office/officeart/2005/8/layout/vList2"/>
    <dgm:cxn modelId="{2FBE50DA-C594-4B21-A5A2-EE334AFA3C88}" srcId="{C745A511-3921-4EBA-9A4A-30DB37E85914}" destId="{4F7D0832-0C4F-4977-9EF3-2336EFF5F7FA}" srcOrd="1" destOrd="0" parTransId="{D385C105-DEE0-4A0D-AD40-070A9F8985C0}" sibTransId="{E8B6E7C4-B67C-482B-B5C3-8CB8D48838DC}"/>
    <dgm:cxn modelId="{431F30DB-2C2A-49B8-99DC-458F01A39EE4}" type="presOf" srcId="{448EF963-57C9-4DD1-85D1-1DE8EB701657}" destId="{A579510C-A851-4799-A102-F34D262252E2}" srcOrd="0" destOrd="0" presId="urn:microsoft.com/office/officeart/2005/8/layout/vList2"/>
    <dgm:cxn modelId="{BD6EC5EB-EA57-4850-BDA5-CDDC8FF65AEE}" type="presOf" srcId="{4F7D0832-0C4F-4977-9EF3-2336EFF5F7FA}" destId="{A579510C-A851-4799-A102-F34D262252E2}" srcOrd="0" destOrd="1" presId="urn:microsoft.com/office/officeart/2005/8/layout/vList2"/>
    <dgm:cxn modelId="{73189EFB-0E5B-41A9-86C6-EAB8A8227F1B}" srcId="{C7048962-1826-4770-A7E3-EC8DB3964813}" destId="{07581142-41EB-4739-A392-449DE5081649}" srcOrd="0" destOrd="0" parTransId="{8E847FA4-4C29-41ED-BCFB-2020066C5900}" sibTransId="{D21EBB9B-32B3-4955-B190-F61AC25AF2DD}"/>
    <dgm:cxn modelId="{1476EB1E-D46D-4DBC-94D9-F95549F20749}" type="presParOf" srcId="{CC84A7C5-633B-4FB6-91A8-42E6045EC734}" destId="{2BB9C819-BC51-4B7E-B8F3-2805318FF97C}" srcOrd="0" destOrd="0" presId="urn:microsoft.com/office/officeart/2005/8/layout/vList2"/>
    <dgm:cxn modelId="{3829F486-1E5C-4831-AFAC-84C41B07062E}" type="presParOf" srcId="{CC84A7C5-633B-4FB6-91A8-42E6045EC734}" destId="{45687D81-9425-4E68-8AB8-0F9046C32B61}" srcOrd="1" destOrd="0" presId="urn:microsoft.com/office/officeart/2005/8/layout/vList2"/>
    <dgm:cxn modelId="{50E85696-6407-4869-8423-2453E6F14257}" type="presParOf" srcId="{CC84A7C5-633B-4FB6-91A8-42E6045EC734}" destId="{11EF6A52-4F4D-4546-BED6-6109A13DECEF}" srcOrd="2" destOrd="0" presId="urn:microsoft.com/office/officeart/2005/8/layout/vList2"/>
    <dgm:cxn modelId="{AD735E04-AFD5-4495-AF47-9EA38BFE65E1}" type="presParOf" srcId="{CC84A7C5-633B-4FB6-91A8-42E6045EC734}" destId="{A579510C-A851-4799-A102-F34D262252E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048962-1826-4770-A7E3-EC8DB396481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581142-41EB-4739-A392-449DE5081649}">
      <dgm:prSet/>
      <dgm:spPr/>
      <dgm:t>
        <a:bodyPr/>
        <a:lstStyle/>
        <a:p>
          <a:r>
            <a:rPr lang="en-US" dirty="0"/>
            <a:t>Why it started</a:t>
          </a:r>
        </a:p>
      </dgm:t>
    </dgm:pt>
    <dgm:pt modelId="{8E847FA4-4C29-41ED-BCFB-2020066C5900}" type="parTrans" cxnId="{73189EFB-0E5B-41A9-86C6-EAB8A8227F1B}">
      <dgm:prSet/>
      <dgm:spPr/>
      <dgm:t>
        <a:bodyPr/>
        <a:lstStyle/>
        <a:p>
          <a:endParaRPr lang="en-US"/>
        </a:p>
      </dgm:t>
    </dgm:pt>
    <dgm:pt modelId="{D21EBB9B-32B3-4955-B190-F61AC25AF2DD}" type="sibTrans" cxnId="{73189EFB-0E5B-41A9-86C6-EAB8A8227F1B}">
      <dgm:prSet/>
      <dgm:spPr/>
      <dgm:t>
        <a:bodyPr/>
        <a:lstStyle/>
        <a:p>
          <a:endParaRPr lang="en-US"/>
        </a:p>
      </dgm:t>
    </dgm:pt>
    <dgm:pt modelId="{9A72427D-08BB-4175-AA97-6F8F77E1465A}">
      <dgm:prSet/>
      <dgm:spPr/>
      <dgm:t>
        <a:bodyPr/>
        <a:lstStyle/>
        <a:p>
          <a:r>
            <a:rPr lang="en-US" b="1" dirty="0"/>
            <a:t>Senate Bill 1 (1997) </a:t>
          </a:r>
        </a:p>
      </dgm:t>
    </dgm:pt>
    <dgm:pt modelId="{5BCD37B8-1F71-4A80-9B4E-BBAD9DBCB7F6}" type="parTrans" cxnId="{6F6C3C83-1E45-4E81-991C-102B7F8855E6}">
      <dgm:prSet/>
      <dgm:spPr/>
      <dgm:t>
        <a:bodyPr/>
        <a:lstStyle/>
        <a:p>
          <a:endParaRPr lang="en-US"/>
        </a:p>
      </dgm:t>
    </dgm:pt>
    <dgm:pt modelId="{5F7F267C-7AD9-4E80-8406-EEBD983545A8}" type="sibTrans" cxnId="{6F6C3C83-1E45-4E81-991C-102B7F8855E6}">
      <dgm:prSet/>
      <dgm:spPr/>
      <dgm:t>
        <a:bodyPr/>
        <a:lstStyle/>
        <a:p>
          <a:endParaRPr lang="en-US"/>
        </a:p>
      </dgm:t>
    </dgm:pt>
    <dgm:pt modelId="{C745A511-3921-4EBA-9A4A-30DB37E85914}">
      <dgm:prSet/>
      <dgm:spPr/>
      <dgm:t>
        <a:bodyPr/>
        <a:lstStyle/>
        <a:p>
          <a:r>
            <a:rPr lang="en-US" dirty="0"/>
            <a:t>What makes it “Bottom-Up”</a:t>
          </a:r>
        </a:p>
      </dgm:t>
    </dgm:pt>
    <dgm:pt modelId="{20B60940-752D-42CC-BB6D-F506AD031EAE}" type="parTrans" cxnId="{339E519D-06C6-4C25-A7A7-9DF51A5E206A}">
      <dgm:prSet/>
      <dgm:spPr/>
      <dgm:t>
        <a:bodyPr/>
        <a:lstStyle/>
        <a:p>
          <a:endParaRPr lang="en-US"/>
        </a:p>
      </dgm:t>
    </dgm:pt>
    <dgm:pt modelId="{CAD464D8-E754-4A55-BEB2-A26266CB6A27}" type="sibTrans" cxnId="{339E519D-06C6-4C25-A7A7-9DF51A5E206A}">
      <dgm:prSet/>
      <dgm:spPr/>
      <dgm:t>
        <a:bodyPr/>
        <a:lstStyle/>
        <a:p>
          <a:endParaRPr lang="en-US"/>
        </a:p>
      </dgm:t>
    </dgm:pt>
    <dgm:pt modelId="{448EF963-57C9-4DD1-85D1-1DE8EB701657}">
      <dgm:prSet/>
      <dgm:spPr/>
      <dgm:t>
        <a:bodyPr/>
        <a:lstStyle/>
        <a:p>
          <a:r>
            <a:rPr lang="en-US" b="1" dirty="0"/>
            <a:t>Local </a:t>
          </a:r>
          <a:r>
            <a:rPr lang="en-US" dirty="0"/>
            <a:t>stakeholders guide the planning process </a:t>
          </a:r>
        </a:p>
      </dgm:t>
    </dgm:pt>
    <dgm:pt modelId="{9E30D4B0-02DA-448D-9C9B-B78BD5CFCD4C}" type="parTrans" cxnId="{93792031-6C95-4B7E-BC64-5D0A725FF21C}">
      <dgm:prSet/>
      <dgm:spPr/>
      <dgm:t>
        <a:bodyPr/>
        <a:lstStyle/>
        <a:p>
          <a:endParaRPr lang="en-US"/>
        </a:p>
      </dgm:t>
    </dgm:pt>
    <dgm:pt modelId="{5ED85B13-B099-4663-A353-B8458928A5CA}" type="sibTrans" cxnId="{93792031-6C95-4B7E-BC64-5D0A725FF21C}">
      <dgm:prSet/>
      <dgm:spPr/>
      <dgm:t>
        <a:bodyPr/>
        <a:lstStyle/>
        <a:p>
          <a:endParaRPr lang="en-US"/>
        </a:p>
      </dgm:t>
    </dgm:pt>
    <dgm:pt modelId="{B56E7EFF-8BCC-4058-9A9D-25A75D25DA9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Established the regional and statewide water planning process </a:t>
          </a:r>
        </a:p>
      </dgm:t>
    </dgm:pt>
    <dgm:pt modelId="{A6D58842-D5DC-4267-AED2-1659C9D43FAC}" type="parTrans" cxnId="{F30E80E1-9EEF-4EB9-A26B-7C8646026808}">
      <dgm:prSet/>
      <dgm:spPr/>
      <dgm:t>
        <a:bodyPr/>
        <a:lstStyle/>
        <a:p>
          <a:endParaRPr lang="en-US"/>
        </a:p>
      </dgm:t>
    </dgm:pt>
    <dgm:pt modelId="{E4520F21-42A4-4845-B6E5-A757546EB108}" type="sibTrans" cxnId="{F30E80E1-9EEF-4EB9-A26B-7C8646026808}">
      <dgm:prSet/>
      <dgm:spPr/>
      <dgm:t>
        <a:bodyPr/>
        <a:lstStyle/>
        <a:p>
          <a:endParaRPr lang="en-US"/>
        </a:p>
      </dgm:t>
    </dgm:pt>
    <dgm:pt modelId="{30F01CA3-C0FE-4286-AA35-BB24807E0AC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Developed in response to severe drought conditions in the 1990s</a:t>
          </a:r>
        </a:p>
      </dgm:t>
    </dgm:pt>
    <dgm:pt modelId="{A1D7DC76-5772-4967-BB24-9ACA98690F62}" type="parTrans" cxnId="{A4719F7C-75EE-4A64-9DA9-1880FA678AD0}">
      <dgm:prSet/>
      <dgm:spPr/>
      <dgm:t>
        <a:bodyPr/>
        <a:lstStyle/>
        <a:p>
          <a:endParaRPr lang="en-US"/>
        </a:p>
      </dgm:t>
    </dgm:pt>
    <dgm:pt modelId="{994C0508-1D45-400C-BA34-5B65C3B20969}" type="sibTrans" cxnId="{A4719F7C-75EE-4A64-9DA9-1880FA678AD0}">
      <dgm:prSet/>
      <dgm:spPr/>
      <dgm:t>
        <a:bodyPr/>
        <a:lstStyle/>
        <a:p>
          <a:endParaRPr lang="en-US"/>
        </a:p>
      </dgm:t>
    </dgm:pt>
    <dgm:pt modelId="{D2B76CB2-68E2-4EDE-B615-AAD535216C9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Diverse </a:t>
          </a:r>
          <a:r>
            <a:rPr lang="en-US" dirty="0"/>
            <a:t>interests are represented </a:t>
          </a:r>
        </a:p>
      </dgm:t>
    </dgm:pt>
    <dgm:pt modelId="{6DBE4B17-B504-4F6E-BA40-44A128C4F38A}" type="parTrans" cxnId="{A024AF6F-43DA-4213-BD48-356D3426F862}">
      <dgm:prSet/>
      <dgm:spPr/>
      <dgm:t>
        <a:bodyPr/>
        <a:lstStyle/>
        <a:p>
          <a:endParaRPr lang="en-US"/>
        </a:p>
      </dgm:t>
    </dgm:pt>
    <dgm:pt modelId="{5AAFCC60-F50D-40DA-AE8A-7DEFACE9AE43}" type="sibTrans" cxnId="{A024AF6F-43DA-4213-BD48-356D3426F862}">
      <dgm:prSet/>
      <dgm:spPr/>
      <dgm:t>
        <a:bodyPr/>
        <a:lstStyle/>
        <a:p>
          <a:endParaRPr lang="en-US"/>
        </a:p>
      </dgm:t>
    </dgm:pt>
    <dgm:pt modelId="{9D3C0DA5-4E9D-4C3F-856D-5FB7230B055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Planning decisions are </a:t>
          </a:r>
          <a:r>
            <a:rPr lang="en-US" b="1" dirty="0"/>
            <a:t>developed regionally, </a:t>
          </a:r>
          <a:r>
            <a:rPr lang="en-US" dirty="0"/>
            <a:t>not prescribed by the State </a:t>
          </a:r>
        </a:p>
      </dgm:t>
    </dgm:pt>
    <dgm:pt modelId="{48F50B53-6AA4-49AB-A1DC-89FB970644DE}" type="parTrans" cxnId="{2D8A33B3-EB0F-4BFD-ACE7-69A1CE55B3B7}">
      <dgm:prSet/>
      <dgm:spPr/>
      <dgm:t>
        <a:bodyPr/>
        <a:lstStyle/>
        <a:p>
          <a:endParaRPr lang="en-US"/>
        </a:p>
      </dgm:t>
    </dgm:pt>
    <dgm:pt modelId="{8DE592A4-5CB8-4FD8-B1C9-718C03ECDAC5}" type="sibTrans" cxnId="{2D8A33B3-EB0F-4BFD-ACE7-69A1CE55B3B7}">
      <dgm:prSet/>
      <dgm:spPr/>
      <dgm:t>
        <a:bodyPr/>
        <a:lstStyle/>
        <a:p>
          <a:endParaRPr lang="en-US"/>
        </a:p>
      </dgm:t>
    </dgm:pt>
    <dgm:pt modelId="{20C62D96-BD3D-4552-8515-CE77FC3A6E3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Public participation </a:t>
          </a:r>
          <a:r>
            <a:rPr lang="en-US" dirty="0"/>
            <a:t>is built into the process</a:t>
          </a:r>
        </a:p>
      </dgm:t>
    </dgm:pt>
    <dgm:pt modelId="{3110CC98-58B0-4C39-A0AD-E07358A2EFBC}" type="parTrans" cxnId="{CB838380-6514-460E-A440-325A8A3E2E99}">
      <dgm:prSet/>
      <dgm:spPr/>
      <dgm:t>
        <a:bodyPr/>
        <a:lstStyle/>
        <a:p>
          <a:endParaRPr lang="en-US"/>
        </a:p>
      </dgm:t>
    </dgm:pt>
    <dgm:pt modelId="{8559F295-06DF-412B-9B5A-742517F8F738}" type="sibTrans" cxnId="{CB838380-6514-460E-A440-325A8A3E2E99}">
      <dgm:prSet/>
      <dgm:spPr/>
      <dgm:t>
        <a:bodyPr/>
        <a:lstStyle/>
        <a:p>
          <a:endParaRPr lang="en-US"/>
        </a:p>
      </dgm:t>
    </dgm:pt>
    <dgm:pt modelId="{CC84A7C5-633B-4FB6-91A8-42E6045EC734}" type="pres">
      <dgm:prSet presAssocID="{C7048962-1826-4770-A7E3-EC8DB3964813}" presName="linear" presStyleCnt="0">
        <dgm:presLayoutVars>
          <dgm:animLvl val="lvl"/>
          <dgm:resizeHandles val="exact"/>
        </dgm:presLayoutVars>
      </dgm:prSet>
      <dgm:spPr/>
    </dgm:pt>
    <dgm:pt modelId="{2BB9C819-BC51-4B7E-B8F3-2805318FF97C}" type="pres">
      <dgm:prSet presAssocID="{07581142-41EB-4739-A392-449DE50816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687D81-9425-4E68-8AB8-0F9046C32B61}" type="pres">
      <dgm:prSet presAssocID="{07581142-41EB-4739-A392-449DE5081649}" presName="childText" presStyleLbl="revTx" presStyleIdx="0" presStyleCnt="2">
        <dgm:presLayoutVars>
          <dgm:bulletEnabled val="1"/>
        </dgm:presLayoutVars>
      </dgm:prSet>
      <dgm:spPr/>
    </dgm:pt>
    <dgm:pt modelId="{11EF6A52-4F4D-4546-BED6-6109A13DECEF}" type="pres">
      <dgm:prSet presAssocID="{C745A511-3921-4EBA-9A4A-30DB37E8591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579510C-A851-4799-A102-F34D262252E2}" type="pres">
      <dgm:prSet presAssocID="{C745A511-3921-4EBA-9A4A-30DB37E8591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B83A404-CA66-402F-A524-87B54671B405}" type="presOf" srcId="{30F01CA3-C0FE-4286-AA35-BB24807E0AC9}" destId="{45687D81-9425-4E68-8AB8-0F9046C32B61}" srcOrd="0" destOrd="2" presId="urn:microsoft.com/office/officeart/2005/8/layout/vList2"/>
    <dgm:cxn modelId="{419D821D-0D81-4E00-9804-F0A4F19B0873}" type="presOf" srcId="{20C62D96-BD3D-4552-8515-CE77FC3A6E39}" destId="{A579510C-A851-4799-A102-F34D262252E2}" srcOrd="0" destOrd="3" presId="urn:microsoft.com/office/officeart/2005/8/layout/vList2"/>
    <dgm:cxn modelId="{E0ED0028-1663-47F9-B0FC-1FE20371B149}" type="presOf" srcId="{9A72427D-08BB-4175-AA97-6F8F77E1465A}" destId="{45687D81-9425-4E68-8AB8-0F9046C32B61}" srcOrd="0" destOrd="0" presId="urn:microsoft.com/office/officeart/2005/8/layout/vList2"/>
    <dgm:cxn modelId="{C9C6412F-6D9D-4ED9-95B0-58E088BBED4E}" type="presOf" srcId="{C745A511-3921-4EBA-9A4A-30DB37E85914}" destId="{11EF6A52-4F4D-4546-BED6-6109A13DECEF}" srcOrd="0" destOrd="0" presId="urn:microsoft.com/office/officeart/2005/8/layout/vList2"/>
    <dgm:cxn modelId="{93792031-6C95-4B7E-BC64-5D0A725FF21C}" srcId="{C745A511-3921-4EBA-9A4A-30DB37E85914}" destId="{448EF963-57C9-4DD1-85D1-1DE8EB701657}" srcOrd="0" destOrd="0" parTransId="{9E30D4B0-02DA-448D-9C9B-B78BD5CFCD4C}" sibTransId="{5ED85B13-B099-4663-A353-B8458928A5CA}"/>
    <dgm:cxn modelId="{58CDDA6D-7019-4DF2-A088-4F000FC87D4D}" type="presOf" srcId="{07581142-41EB-4739-A392-449DE5081649}" destId="{2BB9C819-BC51-4B7E-B8F3-2805318FF97C}" srcOrd="0" destOrd="0" presId="urn:microsoft.com/office/officeart/2005/8/layout/vList2"/>
    <dgm:cxn modelId="{A024AF6F-43DA-4213-BD48-356D3426F862}" srcId="{C745A511-3921-4EBA-9A4A-30DB37E85914}" destId="{D2B76CB2-68E2-4EDE-B615-AAD535216C90}" srcOrd="1" destOrd="0" parTransId="{6DBE4B17-B504-4F6E-BA40-44A128C4F38A}" sibTransId="{5AAFCC60-F50D-40DA-AE8A-7DEFACE9AE43}"/>
    <dgm:cxn modelId="{16149152-FC08-4215-A96B-A6E08878F586}" type="presOf" srcId="{D2B76CB2-68E2-4EDE-B615-AAD535216C90}" destId="{A579510C-A851-4799-A102-F34D262252E2}" srcOrd="0" destOrd="1" presId="urn:microsoft.com/office/officeart/2005/8/layout/vList2"/>
    <dgm:cxn modelId="{A4719F7C-75EE-4A64-9DA9-1880FA678AD0}" srcId="{07581142-41EB-4739-A392-449DE5081649}" destId="{30F01CA3-C0FE-4286-AA35-BB24807E0AC9}" srcOrd="2" destOrd="0" parTransId="{A1D7DC76-5772-4967-BB24-9ACA98690F62}" sibTransId="{994C0508-1D45-400C-BA34-5B65C3B20969}"/>
    <dgm:cxn modelId="{B7C94A7E-65E6-4BFC-8C0D-5C44CE025574}" type="presOf" srcId="{B56E7EFF-8BCC-4058-9A9D-25A75D25DA96}" destId="{45687D81-9425-4E68-8AB8-0F9046C32B61}" srcOrd="0" destOrd="1" presId="urn:microsoft.com/office/officeart/2005/8/layout/vList2"/>
    <dgm:cxn modelId="{CB838380-6514-460E-A440-325A8A3E2E99}" srcId="{C745A511-3921-4EBA-9A4A-30DB37E85914}" destId="{20C62D96-BD3D-4552-8515-CE77FC3A6E39}" srcOrd="3" destOrd="0" parTransId="{3110CC98-58B0-4C39-A0AD-E07358A2EFBC}" sibTransId="{8559F295-06DF-412B-9B5A-742517F8F738}"/>
    <dgm:cxn modelId="{6F6C3C83-1E45-4E81-991C-102B7F8855E6}" srcId="{07581142-41EB-4739-A392-449DE5081649}" destId="{9A72427D-08BB-4175-AA97-6F8F77E1465A}" srcOrd="0" destOrd="0" parTransId="{5BCD37B8-1F71-4A80-9B4E-BBAD9DBCB7F6}" sibTransId="{5F7F267C-7AD9-4E80-8406-EEBD983545A8}"/>
    <dgm:cxn modelId="{339E519D-06C6-4C25-A7A7-9DF51A5E206A}" srcId="{C7048962-1826-4770-A7E3-EC8DB3964813}" destId="{C745A511-3921-4EBA-9A4A-30DB37E85914}" srcOrd="1" destOrd="0" parTransId="{20B60940-752D-42CC-BB6D-F506AD031EAE}" sibTransId="{CAD464D8-E754-4A55-BEB2-A26266CB6A27}"/>
    <dgm:cxn modelId="{2D8A33B3-EB0F-4BFD-ACE7-69A1CE55B3B7}" srcId="{C745A511-3921-4EBA-9A4A-30DB37E85914}" destId="{9D3C0DA5-4E9D-4C3F-856D-5FB7230B055B}" srcOrd="2" destOrd="0" parTransId="{48F50B53-6AA4-49AB-A1DC-89FB970644DE}" sibTransId="{8DE592A4-5CB8-4FD8-B1C9-718C03ECDAC5}"/>
    <dgm:cxn modelId="{7ED1FCD7-4278-4193-BADA-24C6A693893A}" type="presOf" srcId="{C7048962-1826-4770-A7E3-EC8DB3964813}" destId="{CC84A7C5-633B-4FB6-91A8-42E6045EC734}" srcOrd="0" destOrd="0" presId="urn:microsoft.com/office/officeart/2005/8/layout/vList2"/>
    <dgm:cxn modelId="{431F30DB-2C2A-49B8-99DC-458F01A39EE4}" type="presOf" srcId="{448EF963-57C9-4DD1-85D1-1DE8EB701657}" destId="{A579510C-A851-4799-A102-F34D262252E2}" srcOrd="0" destOrd="0" presId="urn:microsoft.com/office/officeart/2005/8/layout/vList2"/>
    <dgm:cxn modelId="{F30E80E1-9EEF-4EB9-A26B-7C8646026808}" srcId="{07581142-41EB-4739-A392-449DE5081649}" destId="{B56E7EFF-8BCC-4058-9A9D-25A75D25DA96}" srcOrd="1" destOrd="0" parTransId="{A6D58842-D5DC-4267-AED2-1659C9D43FAC}" sibTransId="{E4520F21-42A4-4845-B6E5-A757546EB108}"/>
    <dgm:cxn modelId="{E09C51F5-534F-4C6F-AC56-10811EB6D51D}" type="presOf" srcId="{9D3C0DA5-4E9D-4C3F-856D-5FB7230B055B}" destId="{A579510C-A851-4799-A102-F34D262252E2}" srcOrd="0" destOrd="2" presId="urn:microsoft.com/office/officeart/2005/8/layout/vList2"/>
    <dgm:cxn modelId="{73189EFB-0E5B-41A9-86C6-EAB8A8227F1B}" srcId="{C7048962-1826-4770-A7E3-EC8DB3964813}" destId="{07581142-41EB-4739-A392-449DE5081649}" srcOrd="0" destOrd="0" parTransId="{8E847FA4-4C29-41ED-BCFB-2020066C5900}" sibTransId="{D21EBB9B-32B3-4955-B190-F61AC25AF2DD}"/>
    <dgm:cxn modelId="{1476EB1E-D46D-4DBC-94D9-F95549F20749}" type="presParOf" srcId="{CC84A7C5-633B-4FB6-91A8-42E6045EC734}" destId="{2BB9C819-BC51-4B7E-B8F3-2805318FF97C}" srcOrd="0" destOrd="0" presId="urn:microsoft.com/office/officeart/2005/8/layout/vList2"/>
    <dgm:cxn modelId="{3829F486-1E5C-4831-AFAC-84C41B07062E}" type="presParOf" srcId="{CC84A7C5-633B-4FB6-91A8-42E6045EC734}" destId="{45687D81-9425-4E68-8AB8-0F9046C32B61}" srcOrd="1" destOrd="0" presId="urn:microsoft.com/office/officeart/2005/8/layout/vList2"/>
    <dgm:cxn modelId="{50E85696-6407-4869-8423-2453E6F14257}" type="presParOf" srcId="{CC84A7C5-633B-4FB6-91A8-42E6045EC734}" destId="{11EF6A52-4F4D-4546-BED6-6109A13DECEF}" srcOrd="2" destOrd="0" presId="urn:microsoft.com/office/officeart/2005/8/layout/vList2"/>
    <dgm:cxn modelId="{AD735E04-AFD5-4495-AF47-9EA38BFE65E1}" type="presParOf" srcId="{CC84A7C5-633B-4FB6-91A8-42E6045EC734}" destId="{A579510C-A851-4799-A102-F34D262252E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587A76-2D2D-4641-ADA3-19274F946576}" type="doc">
      <dgm:prSet loTypeId="urn:microsoft.com/office/officeart/2009/3/layout/HorizontalOrganizationChart" loCatId="hierarchy" qsTypeId="urn:microsoft.com/office/officeart/2005/8/quickstyle/simple1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E8203A39-7E6D-421E-A0CC-B9E94C0834F2}">
      <dgm:prSet/>
      <dgm:spPr/>
      <dgm:t>
        <a:bodyPr/>
        <a:lstStyle/>
        <a:p>
          <a:r>
            <a:rPr lang="en-US" b="1" dirty="0"/>
            <a:t>285 Primary Region I Water Users </a:t>
          </a:r>
          <a:endParaRPr lang="en-US" dirty="0"/>
        </a:p>
      </dgm:t>
    </dgm:pt>
    <dgm:pt modelId="{72500205-B059-43C2-954B-9D991EBBDAD5}" type="parTrans" cxnId="{9B62EA7B-531D-4EE3-AB41-74CE97AE3C79}">
      <dgm:prSet/>
      <dgm:spPr/>
      <dgm:t>
        <a:bodyPr/>
        <a:lstStyle/>
        <a:p>
          <a:endParaRPr lang="en-US"/>
        </a:p>
      </dgm:t>
    </dgm:pt>
    <dgm:pt modelId="{D2B25443-4163-45EE-A9C0-9210C2DD5855}" type="sibTrans" cxnId="{9B62EA7B-531D-4EE3-AB41-74CE97AE3C79}">
      <dgm:prSet/>
      <dgm:spPr/>
      <dgm:t>
        <a:bodyPr/>
        <a:lstStyle/>
        <a:p>
          <a:endParaRPr lang="en-US"/>
        </a:p>
      </dgm:t>
    </dgm:pt>
    <dgm:pt modelId="{0ADC709F-6313-4805-AA92-D367167526DB}">
      <dgm:prSet/>
      <dgm:spPr/>
      <dgm:t>
        <a:bodyPr/>
        <a:lstStyle/>
        <a:p>
          <a:r>
            <a:rPr lang="en-US" b="1"/>
            <a:t>187 Municipal Groups</a:t>
          </a:r>
          <a:endParaRPr lang="en-US"/>
        </a:p>
      </dgm:t>
    </dgm:pt>
    <dgm:pt modelId="{6AA71991-EAE8-49D2-919D-602595C08E97}" type="parTrans" cxnId="{1D3EF094-37C6-4765-A4E3-1D738753D809}">
      <dgm:prSet/>
      <dgm:spPr/>
      <dgm:t>
        <a:bodyPr/>
        <a:lstStyle/>
        <a:p>
          <a:endParaRPr lang="en-US"/>
        </a:p>
      </dgm:t>
    </dgm:pt>
    <dgm:pt modelId="{F5E9AD1E-8EF5-46D8-B199-3AA328EB5EFC}" type="sibTrans" cxnId="{1D3EF094-37C6-4765-A4E3-1D738753D809}">
      <dgm:prSet/>
      <dgm:spPr/>
      <dgm:t>
        <a:bodyPr/>
        <a:lstStyle/>
        <a:p>
          <a:endParaRPr lang="en-US"/>
        </a:p>
      </dgm:t>
    </dgm:pt>
    <dgm:pt modelId="{56A20B4E-0A4E-4F09-93AA-4BDB2A034A19}">
      <dgm:prSet/>
      <dgm:spPr/>
      <dgm:t>
        <a:bodyPr/>
        <a:lstStyle/>
        <a:p>
          <a:r>
            <a:rPr lang="en-US" b="1"/>
            <a:t>Other Uses</a:t>
          </a:r>
          <a:endParaRPr lang="en-US"/>
        </a:p>
      </dgm:t>
    </dgm:pt>
    <dgm:pt modelId="{0F1A3422-81EF-4CBB-9D9F-5EA4AF6DB65C}" type="parTrans" cxnId="{614AC4CF-3907-44E6-81F9-511F6F7C5896}">
      <dgm:prSet/>
      <dgm:spPr/>
      <dgm:t>
        <a:bodyPr/>
        <a:lstStyle/>
        <a:p>
          <a:endParaRPr lang="en-US"/>
        </a:p>
      </dgm:t>
    </dgm:pt>
    <dgm:pt modelId="{6158AA21-96A2-476C-B4B1-D9809208879B}" type="sibTrans" cxnId="{614AC4CF-3907-44E6-81F9-511F6F7C5896}">
      <dgm:prSet/>
      <dgm:spPr/>
      <dgm:t>
        <a:bodyPr/>
        <a:lstStyle/>
        <a:p>
          <a:endParaRPr lang="en-US"/>
        </a:p>
      </dgm:t>
    </dgm:pt>
    <dgm:pt modelId="{8B9E916D-762A-4FB0-BCAA-BE6628A5C27F}">
      <dgm:prSet/>
      <dgm:spPr/>
      <dgm:t>
        <a:bodyPr/>
        <a:lstStyle/>
        <a:p>
          <a:r>
            <a:rPr lang="en-US" b="1"/>
            <a:t>Manufacturing (18)</a:t>
          </a:r>
          <a:endParaRPr lang="en-US"/>
        </a:p>
      </dgm:t>
    </dgm:pt>
    <dgm:pt modelId="{1AE39C74-C8CB-4012-9A20-4DAB0E7C0240}" type="parTrans" cxnId="{DAFB95BD-3792-4F04-8912-2B04F0768CD9}">
      <dgm:prSet/>
      <dgm:spPr/>
      <dgm:t>
        <a:bodyPr/>
        <a:lstStyle/>
        <a:p>
          <a:endParaRPr lang="en-US"/>
        </a:p>
      </dgm:t>
    </dgm:pt>
    <dgm:pt modelId="{5BF03B98-DFF0-4834-A3AF-31C9EEA8B752}" type="sibTrans" cxnId="{DAFB95BD-3792-4F04-8912-2B04F0768CD9}">
      <dgm:prSet/>
      <dgm:spPr/>
      <dgm:t>
        <a:bodyPr/>
        <a:lstStyle/>
        <a:p>
          <a:endParaRPr lang="en-US"/>
        </a:p>
      </dgm:t>
    </dgm:pt>
    <dgm:pt modelId="{AEBE2839-2D38-4303-B894-C7017186E9F1}">
      <dgm:prSet/>
      <dgm:spPr/>
      <dgm:t>
        <a:bodyPr/>
        <a:lstStyle/>
        <a:p>
          <a:r>
            <a:rPr lang="en-US" b="1"/>
            <a:t>Steam Electric (9)</a:t>
          </a:r>
          <a:endParaRPr lang="en-US"/>
        </a:p>
      </dgm:t>
    </dgm:pt>
    <dgm:pt modelId="{2CB59B55-BE61-4FEA-9EDE-9D0BC21FFC50}" type="parTrans" cxnId="{72F3AECE-4057-4DA4-A1AD-A8F4721A4290}">
      <dgm:prSet/>
      <dgm:spPr/>
      <dgm:t>
        <a:bodyPr/>
        <a:lstStyle/>
        <a:p>
          <a:endParaRPr lang="en-US"/>
        </a:p>
      </dgm:t>
    </dgm:pt>
    <dgm:pt modelId="{2A393E66-C0DF-48D8-A51D-D0AF3ADC1359}" type="sibTrans" cxnId="{72F3AECE-4057-4DA4-A1AD-A8F4721A4290}">
      <dgm:prSet/>
      <dgm:spPr/>
      <dgm:t>
        <a:bodyPr/>
        <a:lstStyle/>
        <a:p>
          <a:endParaRPr lang="en-US"/>
        </a:p>
      </dgm:t>
    </dgm:pt>
    <dgm:pt modelId="{90E4B6C7-1E67-47D4-A17F-5E3A18E604D6}">
      <dgm:prSet/>
      <dgm:spPr/>
      <dgm:t>
        <a:bodyPr/>
        <a:lstStyle/>
        <a:p>
          <a:r>
            <a:rPr lang="en-US" b="1"/>
            <a:t>Irrigation (17)</a:t>
          </a:r>
          <a:endParaRPr lang="en-US"/>
        </a:p>
      </dgm:t>
    </dgm:pt>
    <dgm:pt modelId="{89806147-3BAC-4DF9-9F86-170F6E4D8185}" type="parTrans" cxnId="{099B0D44-76A4-454C-A08C-7BD643CE4621}">
      <dgm:prSet/>
      <dgm:spPr/>
      <dgm:t>
        <a:bodyPr/>
        <a:lstStyle/>
        <a:p>
          <a:endParaRPr lang="en-US"/>
        </a:p>
      </dgm:t>
    </dgm:pt>
    <dgm:pt modelId="{FBEC92A9-82FA-4667-AEA5-9F450E7710D5}" type="sibTrans" cxnId="{099B0D44-76A4-454C-A08C-7BD643CE4621}">
      <dgm:prSet/>
      <dgm:spPr/>
      <dgm:t>
        <a:bodyPr/>
        <a:lstStyle/>
        <a:p>
          <a:endParaRPr lang="en-US"/>
        </a:p>
      </dgm:t>
    </dgm:pt>
    <dgm:pt modelId="{A58C9D1F-4532-4212-8DD2-D5DAEEB8E580}">
      <dgm:prSet/>
      <dgm:spPr/>
      <dgm:t>
        <a:bodyPr/>
        <a:lstStyle/>
        <a:p>
          <a:r>
            <a:rPr lang="en-US" b="1"/>
            <a:t>Livestock (19)</a:t>
          </a:r>
          <a:endParaRPr lang="en-US"/>
        </a:p>
      </dgm:t>
    </dgm:pt>
    <dgm:pt modelId="{3E57AEB7-C8F6-4F38-9C52-5C007C56C05E}" type="parTrans" cxnId="{911A4381-0D67-4A36-B1BC-6058DED317CD}">
      <dgm:prSet/>
      <dgm:spPr/>
      <dgm:t>
        <a:bodyPr/>
        <a:lstStyle/>
        <a:p>
          <a:endParaRPr lang="en-US"/>
        </a:p>
      </dgm:t>
    </dgm:pt>
    <dgm:pt modelId="{DA1225DF-2D76-4893-9497-73FCD8390543}" type="sibTrans" cxnId="{911A4381-0D67-4A36-B1BC-6058DED317CD}">
      <dgm:prSet/>
      <dgm:spPr/>
      <dgm:t>
        <a:bodyPr/>
        <a:lstStyle/>
        <a:p>
          <a:endParaRPr lang="en-US"/>
        </a:p>
      </dgm:t>
    </dgm:pt>
    <dgm:pt modelId="{CB22242A-6FD8-4798-BE8B-E575DDE04946}">
      <dgm:prSet/>
      <dgm:spPr/>
      <dgm:t>
        <a:bodyPr/>
        <a:lstStyle/>
        <a:p>
          <a:r>
            <a:rPr lang="en-US" b="1"/>
            <a:t>Mining (19)</a:t>
          </a:r>
          <a:endParaRPr lang="en-US"/>
        </a:p>
      </dgm:t>
    </dgm:pt>
    <dgm:pt modelId="{244966E9-3A2E-487D-9E9A-C215F52400F6}" type="parTrans" cxnId="{A690C64B-C713-4170-8B3B-E52AD02A087D}">
      <dgm:prSet/>
      <dgm:spPr/>
      <dgm:t>
        <a:bodyPr/>
        <a:lstStyle/>
        <a:p>
          <a:endParaRPr lang="en-US"/>
        </a:p>
      </dgm:t>
    </dgm:pt>
    <dgm:pt modelId="{14689043-1EAC-4817-A041-9BC1AD05A150}" type="sibTrans" cxnId="{A690C64B-C713-4170-8B3B-E52AD02A087D}">
      <dgm:prSet/>
      <dgm:spPr/>
      <dgm:t>
        <a:bodyPr/>
        <a:lstStyle/>
        <a:p>
          <a:endParaRPr lang="en-US"/>
        </a:p>
      </dgm:t>
    </dgm:pt>
    <dgm:pt modelId="{CE59AB36-8E13-4F97-B3A2-F7AB47EF026B}">
      <dgm:prSet/>
      <dgm:spPr/>
      <dgm:t>
        <a:bodyPr/>
        <a:lstStyle/>
        <a:p>
          <a:r>
            <a:rPr lang="en-US" b="1"/>
            <a:t>16 Wholesale Providers</a:t>
          </a:r>
          <a:endParaRPr lang="en-US"/>
        </a:p>
      </dgm:t>
    </dgm:pt>
    <dgm:pt modelId="{C4F7C11D-4B42-4E4B-A523-7A6548590B45}" type="parTrans" cxnId="{B6EAD9A9-F030-4AF3-850C-E34C1857339B}">
      <dgm:prSet/>
      <dgm:spPr/>
      <dgm:t>
        <a:bodyPr/>
        <a:lstStyle/>
        <a:p>
          <a:endParaRPr lang="en-US"/>
        </a:p>
      </dgm:t>
    </dgm:pt>
    <dgm:pt modelId="{339F6351-368F-405F-ACDB-89DA880129C3}" type="sibTrans" cxnId="{B6EAD9A9-F030-4AF3-850C-E34C1857339B}">
      <dgm:prSet/>
      <dgm:spPr/>
      <dgm:t>
        <a:bodyPr/>
        <a:lstStyle/>
        <a:p>
          <a:endParaRPr lang="en-US"/>
        </a:p>
      </dgm:t>
    </dgm:pt>
    <dgm:pt modelId="{74853432-4159-4FF1-8E3B-477443AE770A}" type="pres">
      <dgm:prSet presAssocID="{30587A76-2D2D-4641-ADA3-19274F94657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92DE7A-1DC4-4175-9F75-2F06C9D920A3}" type="pres">
      <dgm:prSet presAssocID="{E8203A39-7E6D-421E-A0CC-B9E94C0834F2}" presName="hierRoot1" presStyleCnt="0">
        <dgm:presLayoutVars>
          <dgm:hierBranch val="init"/>
        </dgm:presLayoutVars>
      </dgm:prSet>
      <dgm:spPr/>
    </dgm:pt>
    <dgm:pt modelId="{1CF2CBCA-A447-4AD5-8016-B7FA5D49A949}" type="pres">
      <dgm:prSet presAssocID="{E8203A39-7E6D-421E-A0CC-B9E94C0834F2}" presName="rootComposite1" presStyleCnt="0"/>
      <dgm:spPr/>
    </dgm:pt>
    <dgm:pt modelId="{19999911-0988-4D04-B606-C571B4A5F8CA}" type="pres">
      <dgm:prSet presAssocID="{E8203A39-7E6D-421E-A0CC-B9E94C0834F2}" presName="rootText1" presStyleLbl="node0" presStyleIdx="0" presStyleCnt="2">
        <dgm:presLayoutVars>
          <dgm:chPref val="3"/>
        </dgm:presLayoutVars>
      </dgm:prSet>
      <dgm:spPr/>
    </dgm:pt>
    <dgm:pt modelId="{608317F1-4FBE-4B33-B712-847B49373146}" type="pres">
      <dgm:prSet presAssocID="{E8203A39-7E6D-421E-A0CC-B9E94C0834F2}" presName="rootConnector1" presStyleLbl="node1" presStyleIdx="0" presStyleCnt="0"/>
      <dgm:spPr/>
    </dgm:pt>
    <dgm:pt modelId="{F424C413-BC07-4393-91EB-86FD3132682F}" type="pres">
      <dgm:prSet presAssocID="{E8203A39-7E6D-421E-A0CC-B9E94C0834F2}" presName="hierChild2" presStyleCnt="0"/>
      <dgm:spPr/>
    </dgm:pt>
    <dgm:pt modelId="{36DBE349-9E60-48A5-A266-B9E37EAF435B}" type="pres">
      <dgm:prSet presAssocID="{6AA71991-EAE8-49D2-919D-602595C08E97}" presName="Name64" presStyleLbl="parChTrans1D2" presStyleIdx="0" presStyleCnt="2"/>
      <dgm:spPr/>
    </dgm:pt>
    <dgm:pt modelId="{25818E0F-9C44-41E3-994F-CAC6D1E10DE9}" type="pres">
      <dgm:prSet presAssocID="{0ADC709F-6313-4805-AA92-D367167526DB}" presName="hierRoot2" presStyleCnt="0">
        <dgm:presLayoutVars>
          <dgm:hierBranch val="init"/>
        </dgm:presLayoutVars>
      </dgm:prSet>
      <dgm:spPr/>
    </dgm:pt>
    <dgm:pt modelId="{D188220E-56DD-4637-A68C-E3E293364B7E}" type="pres">
      <dgm:prSet presAssocID="{0ADC709F-6313-4805-AA92-D367167526DB}" presName="rootComposite" presStyleCnt="0"/>
      <dgm:spPr/>
    </dgm:pt>
    <dgm:pt modelId="{F54D8B87-8B8C-43A9-B19C-2D85DF77D100}" type="pres">
      <dgm:prSet presAssocID="{0ADC709F-6313-4805-AA92-D367167526DB}" presName="rootText" presStyleLbl="node2" presStyleIdx="0" presStyleCnt="2">
        <dgm:presLayoutVars>
          <dgm:chPref val="3"/>
        </dgm:presLayoutVars>
      </dgm:prSet>
      <dgm:spPr/>
    </dgm:pt>
    <dgm:pt modelId="{F6022FFE-327F-47B5-A623-7D3B61DC2E97}" type="pres">
      <dgm:prSet presAssocID="{0ADC709F-6313-4805-AA92-D367167526DB}" presName="rootConnector" presStyleLbl="node2" presStyleIdx="0" presStyleCnt="2"/>
      <dgm:spPr/>
    </dgm:pt>
    <dgm:pt modelId="{5D67E156-B631-4613-84DA-CA276CF69E88}" type="pres">
      <dgm:prSet presAssocID="{0ADC709F-6313-4805-AA92-D367167526DB}" presName="hierChild4" presStyleCnt="0"/>
      <dgm:spPr/>
    </dgm:pt>
    <dgm:pt modelId="{9C455BB8-61B9-4AB7-8AC1-DC77C74CFB68}" type="pres">
      <dgm:prSet presAssocID="{0ADC709F-6313-4805-AA92-D367167526DB}" presName="hierChild5" presStyleCnt="0"/>
      <dgm:spPr/>
    </dgm:pt>
    <dgm:pt modelId="{7E031735-4F00-4194-8985-D596F5A1B01E}" type="pres">
      <dgm:prSet presAssocID="{0F1A3422-81EF-4CBB-9D9F-5EA4AF6DB65C}" presName="Name64" presStyleLbl="parChTrans1D2" presStyleIdx="1" presStyleCnt="2"/>
      <dgm:spPr/>
    </dgm:pt>
    <dgm:pt modelId="{81D65EFF-9E0B-48DA-8031-0D17A38BCF65}" type="pres">
      <dgm:prSet presAssocID="{56A20B4E-0A4E-4F09-93AA-4BDB2A034A19}" presName="hierRoot2" presStyleCnt="0">
        <dgm:presLayoutVars>
          <dgm:hierBranch val="init"/>
        </dgm:presLayoutVars>
      </dgm:prSet>
      <dgm:spPr/>
    </dgm:pt>
    <dgm:pt modelId="{1B53339A-853A-4D38-9862-7661F2A33378}" type="pres">
      <dgm:prSet presAssocID="{56A20B4E-0A4E-4F09-93AA-4BDB2A034A19}" presName="rootComposite" presStyleCnt="0"/>
      <dgm:spPr/>
    </dgm:pt>
    <dgm:pt modelId="{84EA59E3-703C-465F-8616-8226C63513D3}" type="pres">
      <dgm:prSet presAssocID="{56A20B4E-0A4E-4F09-93AA-4BDB2A034A19}" presName="rootText" presStyleLbl="node2" presStyleIdx="1" presStyleCnt="2">
        <dgm:presLayoutVars>
          <dgm:chPref val="3"/>
        </dgm:presLayoutVars>
      </dgm:prSet>
      <dgm:spPr/>
    </dgm:pt>
    <dgm:pt modelId="{8BE4AF60-CED5-4367-9BA7-1AC315D6F9AC}" type="pres">
      <dgm:prSet presAssocID="{56A20B4E-0A4E-4F09-93AA-4BDB2A034A19}" presName="rootConnector" presStyleLbl="node2" presStyleIdx="1" presStyleCnt="2"/>
      <dgm:spPr/>
    </dgm:pt>
    <dgm:pt modelId="{ABE572F6-6572-4BA9-A067-205EE3601D76}" type="pres">
      <dgm:prSet presAssocID="{56A20B4E-0A4E-4F09-93AA-4BDB2A034A19}" presName="hierChild4" presStyleCnt="0"/>
      <dgm:spPr/>
    </dgm:pt>
    <dgm:pt modelId="{343D75B3-7B5F-4B43-90A6-FF852ECFB80A}" type="pres">
      <dgm:prSet presAssocID="{1AE39C74-C8CB-4012-9A20-4DAB0E7C0240}" presName="Name64" presStyleLbl="parChTrans1D3" presStyleIdx="0" presStyleCnt="5"/>
      <dgm:spPr/>
    </dgm:pt>
    <dgm:pt modelId="{B882885B-DD73-4BCA-8D3D-40B7309E0FE7}" type="pres">
      <dgm:prSet presAssocID="{8B9E916D-762A-4FB0-BCAA-BE6628A5C27F}" presName="hierRoot2" presStyleCnt="0">
        <dgm:presLayoutVars>
          <dgm:hierBranch val="init"/>
        </dgm:presLayoutVars>
      </dgm:prSet>
      <dgm:spPr/>
    </dgm:pt>
    <dgm:pt modelId="{3788ABFF-CF11-4883-B5FB-54E126CF8D1A}" type="pres">
      <dgm:prSet presAssocID="{8B9E916D-762A-4FB0-BCAA-BE6628A5C27F}" presName="rootComposite" presStyleCnt="0"/>
      <dgm:spPr/>
    </dgm:pt>
    <dgm:pt modelId="{A0D08C9A-5B06-44EE-B57F-94C75D015DC6}" type="pres">
      <dgm:prSet presAssocID="{8B9E916D-762A-4FB0-BCAA-BE6628A5C27F}" presName="rootText" presStyleLbl="node3" presStyleIdx="0" presStyleCnt="5">
        <dgm:presLayoutVars>
          <dgm:chPref val="3"/>
        </dgm:presLayoutVars>
      </dgm:prSet>
      <dgm:spPr/>
    </dgm:pt>
    <dgm:pt modelId="{BD700305-BDC6-4193-8027-6AEF649A22C0}" type="pres">
      <dgm:prSet presAssocID="{8B9E916D-762A-4FB0-BCAA-BE6628A5C27F}" presName="rootConnector" presStyleLbl="node3" presStyleIdx="0" presStyleCnt="5"/>
      <dgm:spPr/>
    </dgm:pt>
    <dgm:pt modelId="{08540A31-2947-4226-B614-E1D09ACB2ACD}" type="pres">
      <dgm:prSet presAssocID="{8B9E916D-762A-4FB0-BCAA-BE6628A5C27F}" presName="hierChild4" presStyleCnt="0"/>
      <dgm:spPr/>
    </dgm:pt>
    <dgm:pt modelId="{B311F28E-596E-4EDD-B505-8B65E7D22BAE}" type="pres">
      <dgm:prSet presAssocID="{8B9E916D-762A-4FB0-BCAA-BE6628A5C27F}" presName="hierChild5" presStyleCnt="0"/>
      <dgm:spPr/>
    </dgm:pt>
    <dgm:pt modelId="{BA72C95D-E5D3-48A8-9AD7-90B68003C171}" type="pres">
      <dgm:prSet presAssocID="{2CB59B55-BE61-4FEA-9EDE-9D0BC21FFC50}" presName="Name64" presStyleLbl="parChTrans1D3" presStyleIdx="1" presStyleCnt="5"/>
      <dgm:spPr/>
    </dgm:pt>
    <dgm:pt modelId="{EE77DF26-0188-4A5D-9EB1-B9D34AB34780}" type="pres">
      <dgm:prSet presAssocID="{AEBE2839-2D38-4303-B894-C7017186E9F1}" presName="hierRoot2" presStyleCnt="0">
        <dgm:presLayoutVars>
          <dgm:hierBranch val="init"/>
        </dgm:presLayoutVars>
      </dgm:prSet>
      <dgm:spPr/>
    </dgm:pt>
    <dgm:pt modelId="{B4A83903-182D-4045-9BAF-F83D91D97FA0}" type="pres">
      <dgm:prSet presAssocID="{AEBE2839-2D38-4303-B894-C7017186E9F1}" presName="rootComposite" presStyleCnt="0"/>
      <dgm:spPr/>
    </dgm:pt>
    <dgm:pt modelId="{5DF1F790-D484-4AF6-8D13-3BB0F6C75632}" type="pres">
      <dgm:prSet presAssocID="{AEBE2839-2D38-4303-B894-C7017186E9F1}" presName="rootText" presStyleLbl="node3" presStyleIdx="1" presStyleCnt="5">
        <dgm:presLayoutVars>
          <dgm:chPref val="3"/>
        </dgm:presLayoutVars>
      </dgm:prSet>
      <dgm:spPr/>
    </dgm:pt>
    <dgm:pt modelId="{9952CED6-F682-4AE5-B875-60E0AE552BE6}" type="pres">
      <dgm:prSet presAssocID="{AEBE2839-2D38-4303-B894-C7017186E9F1}" presName="rootConnector" presStyleLbl="node3" presStyleIdx="1" presStyleCnt="5"/>
      <dgm:spPr/>
    </dgm:pt>
    <dgm:pt modelId="{6A7F0789-7126-47BF-98C9-09DA91A6F45F}" type="pres">
      <dgm:prSet presAssocID="{AEBE2839-2D38-4303-B894-C7017186E9F1}" presName="hierChild4" presStyleCnt="0"/>
      <dgm:spPr/>
    </dgm:pt>
    <dgm:pt modelId="{DB6A99C7-9343-414A-A7D8-F0293EC3E37A}" type="pres">
      <dgm:prSet presAssocID="{AEBE2839-2D38-4303-B894-C7017186E9F1}" presName="hierChild5" presStyleCnt="0"/>
      <dgm:spPr/>
    </dgm:pt>
    <dgm:pt modelId="{BF589D2B-0F9B-4C79-8441-EC8524D86B80}" type="pres">
      <dgm:prSet presAssocID="{89806147-3BAC-4DF9-9F86-170F6E4D8185}" presName="Name64" presStyleLbl="parChTrans1D3" presStyleIdx="2" presStyleCnt="5"/>
      <dgm:spPr/>
    </dgm:pt>
    <dgm:pt modelId="{3BA3E45D-FE2E-4D37-AB45-2EA72F5FA3EE}" type="pres">
      <dgm:prSet presAssocID="{90E4B6C7-1E67-47D4-A17F-5E3A18E604D6}" presName="hierRoot2" presStyleCnt="0">
        <dgm:presLayoutVars>
          <dgm:hierBranch val="init"/>
        </dgm:presLayoutVars>
      </dgm:prSet>
      <dgm:spPr/>
    </dgm:pt>
    <dgm:pt modelId="{D661DF1D-ED35-4F4E-94EB-3163D537504B}" type="pres">
      <dgm:prSet presAssocID="{90E4B6C7-1E67-47D4-A17F-5E3A18E604D6}" presName="rootComposite" presStyleCnt="0"/>
      <dgm:spPr/>
    </dgm:pt>
    <dgm:pt modelId="{B5A0AF8B-F5DA-4FAB-B115-6E8515F6217E}" type="pres">
      <dgm:prSet presAssocID="{90E4B6C7-1E67-47D4-A17F-5E3A18E604D6}" presName="rootText" presStyleLbl="node3" presStyleIdx="2" presStyleCnt="5">
        <dgm:presLayoutVars>
          <dgm:chPref val="3"/>
        </dgm:presLayoutVars>
      </dgm:prSet>
      <dgm:spPr/>
    </dgm:pt>
    <dgm:pt modelId="{C99EEFE3-925E-4CC4-9745-FBD0E3C8B2AB}" type="pres">
      <dgm:prSet presAssocID="{90E4B6C7-1E67-47D4-A17F-5E3A18E604D6}" presName="rootConnector" presStyleLbl="node3" presStyleIdx="2" presStyleCnt="5"/>
      <dgm:spPr/>
    </dgm:pt>
    <dgm:pt modelId="{01CDF077-DE60-4F00-A801-A842A37E73DC}" type="pres">
      <dgm:prSet presAssocID="{90E4B6C7-1E67-47D4-A17F-5E3A18E604D6}" presName="hierChild4" presStyleCnt="0"/>
      <dgm:spPr/>
    </dgm:pt>
    <dgm:pt modelId="{4D6F0BA7-3D77-40F4-8180-9FC28728ADEC}" type="pres">
      <dgm:prSet presAssocID="{90E4B6C7-1E67-47D4-A17F-5E3A18E604D6}" presName="hierChild5" presStyleCnt="0"/>
      <dgm:spPr/>
    </dgm:pt>
    <dgm:pt modelId="{D7DA2F34-DF86-4936-9243-5379E3D99F90}" type="pres">
      <dgm:prSet presAssocID="{3E57AEB7-C8F6-4F38-9C52-5C007C56C05E}" presName="Name64" presStyleLbl="parChTrans1D3" presStyleIdx="3" presStyleCnt="5"/>
      <dgm:spPr/>
    </dgm:pt>
    <dgm:pt modelId="{6C64EF75-601E-4978-B47B-91E14F65EA14}" type="pres">
      <dgm:prSet presAssocID="{A58C9D1F-4532-4212-8DD2-D5DAEEB8E580}" presName="hierRoot2" presStyleCnt="0">
        <dgm:presLayoutVars>
          <dgm:hierBranch val="init"/>
        </dgm:presLayoutVars>
      </dgm:prSet>
      <dgm:spPr/>
    </dgm:pt>
    <dgm:pt modelId="{4D9DCDFB-6BCF-4F8E-B7AF-3A8430E78C25}" type="pres">
      <dgm:prSet presAssocID="{A58C9D1F-4532-4212-8DD2-D5DAEEB8E580}" presName="rootComposite" presStyleCnt="0"/>
      <dgm:spPr/>
    </dgm:pt>
    <dgm:pt modelId="{734830B9-66C6-46A1-8BF4-258B2C0AA6C2}" type="pres">
      <dgm:prSet presAssocID="{A58C9D1F-4532-4212-8DD2-D5DAEEB8E580}" presName="rootText" presStyleLbl="node3" presStyleIdx="3" presStyleCnt="5">
        <dgm:presLayoutVars>
          <dgm:chPref val="3"/>
        </dgm:presLayoutVars>
      </dgm:prSet>
      <dgm:spPr/>
    </dgm:pt>
    <dgm:pt modelId="{79DE45C4-D446-48E7-9E7F-932359DD301C}" type="pres">
      <dgm:prSet presAssocID="{A58C9D1F-4532-4212-8DD2-D5DAEEB8E580}" presName="rootConnector" presStyleLbl="node3" presStyleIdx="3" presStyleCnt="5"/>
      <dgm:spPr/>
    </dgm:pt>
    <dgm:pt modelId="{DCFCEB20-BEE6-4B55-A0BA-51B8356B243B}" type="pres">
      <dgm:prSet presAssocID="{A58C9D1F-4532-4212-8DD2-D5DAEEB8E580}" presName="hierChild4" presStyleCnt="0"/>
      <dgm:spPr/>
    </dgm:pt>
    <dgm:pt modelId="{7D83FF99-D6C0-4B3A-989B-F0D0D3FA1DAE}" type="pres">
      <dgm:prSet presAssocID="{A58C9D1F-4532-4212-8DD2-D5DAEEB8E580}" presName="hierChild5" presStyleCnt="0"/>
      <dgm:spPr/>
    </dgm:pt>
    <dgm:pt modelId="{7F7A8F57-1DAA-48B3-8378-BFF43B91D23F}" type="pres">
      <dgm:prSet presAssocID="{244966E9-3A2E-487D-9E9A-C215F52400F6}" presName="Name64" presStyleLbl="parChTrans1D3" presStyleIdx="4" presStyleCnt="5"/>
      <dgm:spPr/>
    </dgm:pt>
    <dgm:pt modelId="{14A68B6C-1AB9-4A90-AEC2-39151821DFDE}" type="pres">
      <dgm:prSet presAssocID="{CB22242A-6FD8-4798-BE8B-E575DDE04946}" presName="hierRoot2" presStyleCnt="0">
        <dgm:presLayoutVars>
          <dgm:hierBranch val="init"/>
        </dgm:presLayoutVars>
      </dgm:prSet>
      <dgm:spPr/>
    </dgm:pt>
    <dgm:pt modelId="{1A71A892-AC11-48C5-B88A-A892A6AA27E0}" type="pres">
      <dgm:prSet presAssocID="{CB22242A-6FD8-4798-BE8B-E575DDE04946}" presName="rootComposite" presStyleCnt="0"/>
      <dgm:spPr/>
    </dgm:pt>
    <dgm:pt modelId="{A52974F8-09B3-40C1-83C2-63CA1978E182}" type="pres">
      <dgm:prSet presAssocID="{CB22242A-6FD8-4798-BE8B-E575DDE04946}" presName="rootText" presStyleLbl="node3" presStyleIdx="4" presStyleCnt="5">
        <dgm:presLayoutVars>
          <dgm:chPref val="3"/>
        </dgm:presLayoutVars>
      </dgm:prSet>
      <dgm:spPr/>
    </dgm:pt>
    <dgm:pt modelId="{56A97485-AA31-408E-B9F4-4CB7FEB86E19}" type="pres">
      <dgm:prSet presAssocID="{CB22242A-6FD8-4798-BE8B-E575DDE04946}" presName="rootConnector" presStyleLbl="node3" presStyleIdx="4" presStyleCnt="5"/>
      <dgm:spPr/>
    </dgm:pt>
    <dgm:pt modelId="{34DB23F7-AF6A-4427-94CC-F953CCAC239C}" type="pres">
      <dgm:prSet presAssocID="{CB22242A-6FD8-4798-BE8B-E575DDE04946}" presName="hierChild4" presStyleCnt="0"/>
      <dgm:spPr/>
    </dgm:pt>
    <dgm:pt modelId="{0978188C-DD59-4F73-B130-5BC8F9A822A4}" type="pres">
      <dgm:prSet presAssocID="{CB22242A-6FD8-4798-BE8B-E575DDE04946}" presName="hierChild5" presStyleCnt="0"/>
      <dgm:spPr/>
    </dgm:pt>
    <dgm:pt modelId="{8817271A-FCC0-40D6-9BD7-A8C846173EF4}" type="pres">
      <dgm:prSet presAssocID="{56A20B4E-0A4E-4F09-93AA-4BDB2A034A19}" presName="hierChild5" presStyleCnt="0"/>
      <dgm:spPr/>
    </dgm:pt>
    <dgm:pt modelId="{EE5E82FA-AD94-4665-9F0D-532EAC1ED501}" type="pres">
      <dgm:prSet presAssocID="{E8203A39-7E6D-421E-A0CC-B9E94C0834F2}" presName="hierChild3" presStyleCnt="0"/>
      <dgm:spPr/>
    </dgm:pt>
    <dgm:pt modelId="{E616C005-E2DF-4EA1-AF02-FFC08BE7A019}" type="pres">
      <dgm:prSet presAssocID="{CE59AB36-8E13-4F97-B3A2-F7AB47EF026B}" presName="hierRoot1" presStyleCnt="0">
        <dgm:presLayoutVars>
          <dgm:hierBranch val="init"/>
        </dgm:presLayoutVars>
      </dgm:prSet>
      <dgm:spPr/>
    </dgm:pt>
    <dgm:pt modelId="{654D530A-2F62-47A6-B502-A9E56F1F4294}" type="pres">
      <dgm:prSet presAssocID="{CE59AB36-8E13-4F97-B3A2-F7AB47EF026B}" presName="rootComposite1" presStyleCnt="0"/>
      <dgm:spPr/>
    </dgm:pt>
    <dgm:pt modelId="{7E3AF51A-E05C-40CA-B0AF-93BDFBE401E0}" type="pres">
      <dgm:prSet presAssocID="{CE59AB36-8E13-4F97-B3A2-F7AB47EF026B}" presName="rootText1" presStyleLbl="node0" presStyleIdx="1" presStyleCnt="2">
        <dgm:presLayoutVars>
          <dgm:chPref val="3"/>
        </dgm:presLayoutVars>
      </dgm:prSet>
      <dgm:spPr/>
    </dgm:pt>
    <dgm:pt modelId="{DC9EAFD4-BC48-4368-90C6-20054CC91DF6}" type="pres">
      <dgm:prSet presAssocID="{CE59AB36-8E13-4F97-B3A2-F7AB47EF026B}" presName="rootConnector1" presStyleLbl="node1" presStyleIdx="0" presStyleCnt="0"/>
      <dgm:spPr/>
    </dgm:pt>
    <dgm:pt modelId="{7D421140-E55F-4333-A5C8-FB750AA82CFC}" type="pres">
      <dgm:prSet presAssocID="{CE59AB36-8E13-4F97-B3A2-F7AB47EF026B}" presName="hierChild2" presStyleCnt="0"/>
      <dgm:spPr/>
    </dgm:pt>
    <dgm:pt modelId="{D902F48D-836A-4836-9C4E-436D42C73D89}" type="pres">
      <dgm:prSet presAssocID="{CE59AB36-8E13-4F97-B3A2-F7AB47EF026B}" presName="hierChild3" presStyleCnt="0"/>
      <dgm:spPr/>
    </dgm:pt>
  </dgm:ptLst>
  <dgm:cxnLst>
    <dgm:cxn modelId="{36372409-2DBB-49A5-A303-93567E4C9032}" type="presOf" srcId="{E8203A39-7E6D-421E-A0CC-B9E94C0834F2}" destId="{608317F1-4FBE-4B33-B712-847B49373146}" srcOrd="1" destOrd="0" presId="urn:microsoft.com/office/officeart/2009/3/layout/HorizontalOrganizationChart"/>
    <dgm:cxn modelId="{D6A5380B-C180-43EA-B091-BEFC63CBAA46}" type="presOf" srcId="{244966E9-3A2E-487D-9E9A-C215F52400F6}" destId="{7F7A8F57-1DAA-48B3-8378-BFF43B91D23F}" srcOrd="0" destOrd="0" presId="urn:microsoft.com/office/officeart/2009/3/layout/HorizontalOrganizationChart"/>
    <dgm:cxn modelId="{F0879B0F-16F1-41DF-94AD-731046E9BF3A}" type="presOf" srcId="{8B9E916D-762A-4FB0-BCAA-BE6628A5C27F}" destId="{BD700305-BDC6-4193-8027-6AEF649A22C0}" srcOrd="1" destOrd="0" presId="urn:microsoft.com/office/officeart/2009/3/layout/HorizontalOrganizationChart"/>
    <dgm:cxn modelId="{60AFDE13-F0BF-4F74-9F63-E415F7CB74AE}" type="presOf" srcId="{90E4B6C7-1E67-47D4-A17F-5E3A18E604D6}" destId="{C99EEFE3-925E-4CC4-9745-FBD0E3C8B2AB}" srcOrd="1" destOrd="0" presId="urn:microsoft.com/office/officeart/2009/3/layout/HorizontalOrganizationChart"/>
    <dgm:cxn modelId="{A53DE515-4CA6-4112-B700-1E418A9985BB}" type="presOf" srcId="{56A20B4E-0A4E-4F09-93AA-4BDB2A034A19}" destId="{8BE4AF60-CED5-4367-9BA7-1AC315D6F9AC}" srcOrd="1" destOrd="0" presId="urn:microsoft.com/office/officeart/2009/3/layout/HorizontalOrganizationChart"/>
    <dgm:cxn modelId="{3A400B1C-B73B-41CC-BBF7-941376692021}" type="presOf" srcId="{30587A76-2D2D-4641-ADA3-19274F946576}" destId="{74853432-4159-4FF1-8E3B-477443AE770A}" srcOrd="0" destOrd="0" presId="urn:microsoft.com/office/officeart/2009/3/layout/HorizontalOrganizationChart"/>
    <dgm:cxn modelId="{FA26F527-1859-46AD-AAFB-D4CC7A4CEB52}" type="presOf" srcId="{E8203A39-7E6D-421E-A0CC-B9E94C0834F2}" destId="{19999911-0988-4D04-B606-C571B4A5F8CA}" srcOrd="0" destOrd="0" presId="urn:microsoft.com/office/officeart/2009/3/layout/HorizontalOrganizationChart"/>
    <dgm:cxn modelId="{ACE7D936-7885-4B10-A407-F966655E1677}" type="presOf" srcId="{0ADC709F-6313-4805-AA92-D367167526DB}" destId="{F54D8B87-8B8C-43A9-B19C-2D85DF77D100}" srcOrd="0" destOrd="0" presId="urn:microsoft.com/office/officeart/2009/3/layout/HorizontalOrganizationChart"/>
    <dgm:cxn modelId="{099B0D44-76A4-454C-A08C-7BD643CE4621}" srcId="{56A20B4E-0A4E-4F09-93AA-4BDB2A034A19}" destId="{90E4B6C7-1E67-47D4-A17F-5E3A18E604D6}" srcOrd="2" destOrd="0" parTransId="{89806147-3BAC-4DF9-9F86-170F6E4D8185}" sibTransId="{FBEC92A9-82FA-4667-AEA5-9F450E7710D5}"/>
    <dgm:cxn modelId="{A690C64B-C713-4170-8B3B-E52AD02A087D}" srcId="{56A20B4E-0A4E-4F09-93AA-4BDB2A034A19}" destId="{CB22242A-6FD8-4798-BE8B-E575DDE04946}" srcOrd="4" destOrd="0" parTransId="{244966E9-3A2E-487D-9E9A-C215F52400F6}" sibTransId="{14689043-1EAC-4817-A041-9BC1AD05A150}"/>
    <dgm:cxn modelId="{2B14FE4B-C4A2-4968-B551-932AF1731761}" type="presOf" srcId="{AEBE2839-2D38-4303-B894-C7017186E9F1}" destId="{5DF1F790-D484-4AF6-8D13-3BB0F6C75632}" srcOrd="0" destOrd="0" presId="urn:microsoft.com/office/officeart/2009/3/layout/HorizontalOrganizationChart"/>
    <dgm:cxn modelId="{EC467273-BF71-412E-AD52-81B7BB277286}" type="presOf" srcId="{1AE39C74-C8CB-4012-9A20-4DAB0E7C0240}" destId="{343D75B3-7B5F-4B43-90A6-FF852ECFB80A}" srcOrd="0" destOrd="0" presId="urn:microsoft.com/office/officeart/2009/3/layout/HorizontalOrganizationChart"/>
    <dgm:cxn modelId="{9B62EA7B-531D-4EE3-AB41-74CE97AE3C79}" srcId="{30587A76-2D2D-4641-ADA3-19274F946576}" destId="{E8203A39-7E6D-421E-A0CC-B9E94C0834F2}" srcOrd="0" destOrd="0" parTransId="{72500205-B059-43C2-954B-9D991EBBDAD5}" sibTransId="{D2B25443-4163-45EE-A9C0-9210C2DD5855}"/>
    <dgm:cxn modelId="{D60C6B7E-CD6B-48B9-AE59-DF1F0C3926EC}" type="presOf" srcId="{CE59AB36-8E13-4F97-B3A2-F7AB47EF026B}" destId="{7E3AF51A-E05C-40CA-B0AF-93BDFBE401E0}" srcOrd="0" destOrd="0" presId="urn:microsoft.com/office/officeart/2009/3/layout/HorizontalOrganizationChart"/>
    <dgm:cxn modelId="{911A4381-0D67-4A36-B1BC-6058DED317CD}" srcId="{56A20B4E-0A4E-4F09-93AA-4BDB2A034A19}" destId="{A58C9D1F-4532-4212-8DD2-D5DAEEB8E580}" srcOrd="3" destOrd="0" parTransId="{3E57AEB7-C8F6-4F38-9C52-5C007C56C05E}" sibTransId="{DA1225DF-2D76-4893-9497-73FCD8390543}"/>
    <dgm:cxn modelId="{FF53208E-CDD6-4950-89EB-6BF962E8A9A6}" type="presOf" srcId="{0ADC709F-6313-4805-AA92-D367167526DB}" destId="{F6022FFE-327F-47B5-A623-7D3B61DC2E97}" srcOrd="1" destOrd="0" presId="urn:microsoft.com/office/officeart/2009/3/layout/HorizontalOrganizationChart"/>
    <dgm:cxn modelId="{D955F48F-814F-4942-A611-7AE1C63E499E}" type="presOf" srcId="{89806147-3BAC-4DF9-9F86-170F6E4D8185}" destId="{BF589D2B-0F9B-4C79-8441-EC8524D86B80}" srcOrd="0" destOrd="0" presId="urn:microsoft.com/office/officeart/2009/3/layout/HorizontalOrganizationChart"/>
    <dgm:cxn modelId="{26763092-97A6-4299-A1D0-C10379CEFD17}" type="presOf" srcId="{A58C9D1F-4532-4212-8DD2-D5DAEEB8E580}" destId="{79DE45C4-D446-48E7-9E7F-932359DD301C}" srcOrd="1" destOrd="0" presId="urn:microsoft.com/office/officeart/2009/3/layout/HorizontalOrganizationChart"/>
    <dgm:cxn modelId="{1D3EF094-37C6-4765-A4E3-1D738753D809}" srcId="{E8203A39-7E6D-421E-A0CC-B9E94C0834F2}" destId="{0ADC709F-6313-4805-AA92-D367167526DB}" srcOrd="0" destOrd="0" parTransId="{6AA71991-EAE8-49D2-919D-602595C08E97}" sibTransId="{F5E9AD1E-8EF5-46D8-B199-3AA328EB5EFC}"/>
    <dgm:cxn modelId="{DA3A4BA2-33DA-4A62-AB75-424165E8C435}" type="presOf" srcId="{0F1A3422-81EF-4CBB-9D9F-5EA4AF6DB65C}" destId="{7E031735-4F00-4194-8985-D596F5A1B01E}" srcOrd="0" destOrd="0" presId="urn:microsoft.com/office/officeart/2009/3/layout/HorizontalOrganizationChart"/>
    <dgm:cxn modelId="{48AD24A3-87E4-451A-8DCB-D599B764702E}" type="presOf" srcId="{CE59AB36-8E13-4F97-B3A2-F7AB47EF026B}" destId="{DC9EAFD4-BC48-4368-90C6-20054CC91DF6}" srcOrd="1" destOrd="0" presId="urn:microsoft.com/office/officeart/2009/3/layout/HorizontalOrganizationChart"/>
    <dgm:cxn modelId="{B6EAD9A9-F030-4AF3-850C-E34C1857339B}" srcId="{30587A76-2D2D-4641-ADA3-19274F946576}" destId="{CE59AB36-8E13-4F97-B3A2-F7AB47EF026B}" srcOrd="1" destOrd="0" parTransId="{C4F7C11D-4B42-4E4B-A523-7A6548590B45}" sibTransId="{339F6351-368F-405F-ACDB-89DA880129C3}"/>
    <dgm:cxn modelId="{A7BDD0B1-398B-4101-A94C-D6F320028CFF}" type="presOf" srcId="{AEBE2839-2D38-4303-B894-C7017186E9F1}" destId="{9952CED6-F682-4AE5-B875-60E0AE552BE6}" srcOrd="1" destOrd="0" presId="urn:microsoft.com/office/officeart/2009/3/layout/HorizontalOrganizationChart"/>
    <dgm:cxn modelId="{4BA211B6-E4E8-4D01-B559-3EAEB633B24C}" type="presOf" srcId="{CB22242A-6FD8-4798-BE8B-E575DDE04946}" destId="{A52974F8-09B3-40C1-83C2-63CA1978E182}" srcOrd="0" destOrd="0" presId="urn:microsoft.com/office/officeart/2009/3/layout/HorizontalOrganizationChart"/>
    <dgm:cxn modelId="{F7A918BC-0368-4A6F-96CC-71B30D869C8C}" type="presOf" srcId="{6AA71991-EAE8-49D2-919D-602595C08E97}" destId="{36DBE349-9E60-48A5-A266-B9E37EAF435B}" srcOrd="0" destOrd="0" presId="urn:microsoft.com/office/officeart/2009/3/layout/HorizontalOrganizationChart"/>
    <dgm:cxn modelId="{DAFB95BD-3792-4F04-8912-2B04F0768CD9}" srcId="{56A20B4E-0A4E-4F09-93AA-4BDB2A034A19}" destId="{8B9E916D-762A-4FB0-BCAA-BE6628A5C27F}" srcOrd="0" destOrd="0" parTransId="{1AE39C74-C8CB-4012-9A20-4DAB0E7C0240}" sibTransId="{5BF03B98-DFF0-4834-A3AF-31C9EEA8B752}"/>
    <dgm:cxn modelId="{F45C4BC0-5784-4B4E-B729-E1F7B60906D8}" type="presOf" srcId="{CB22242A-6FD8-4798-BE8B-E575DDE04946}" destId="{56A97485-AA31-408E-B9F4-4CB7FEB86E19}" srcOrd="1" destOrd="0" presId="urn:microsoft.com/office/officeart/2009/3/layout/HorizontalOrganizationChart"/>
    <dgm:cxn modelId="{4B5A0FC6-71BB-45B4-B065-C41BFD5810F1}" type="presOf" srcId="{90E4B6C7-1E67-47D4-A17F-5E3A18E604D6}" destId="{B5A0AF8B-F5DA-4FAB-B115-6E8515F6217E}" srcOrd="0" destOrd="0" presId="urn:microsoft.com/office/officeart/2009/3/layout/HorizontalOrganizationChart"/>
    <dgm:cxn modelId="{72F3AECE-4057-4DA4-A1AD-A8F4721A4290}" srcId="{56A20B4E-0A4E-4F09-93AA-4BDB2A034A19}" destId="{AEBE2839-2D38-4303-B894-C7017186E9F1}" srcOrd="1" destOrd="0" parTransId="{2CB59B55-BE61-4FEA-9EDE-9D0BC21FFC50}" sibTransId="{2A393E66-C0DF-48D8-A51D-D0AF3ADC1359}"/>
    <dgm:cxn modelId="{614AC4CF-3907-44E6-81F9-511F6F7C5896}" srcId="{E8203A39-7E6D-421E-A0CC-B9E94C0834F2}" destId="{56A20B4E-0A4E-4F09-93AA-4BDB2A034A19}" srcOrd="1" destOrd="0" parTransId="{0F1A3422-81EF-4CBB-9D9F-5EA4AF6DB65C}" sibTransId="{6158AA21-96A2-476C-B4B1-D9809208879B}"/>
    <dgm:cxn modelId="{218B59D2-F708-42D9-9419-49E2CDAC96BF}" type="presOf" srcId="{A58C9D1F-4532-4212-8DD2-D5DAEEB8E580}" destId="{734830B9-66C6-46A1-8BF4-258B2C0AA6C2}" srcOrd="0" destOrd="0" presId="urn:microsoft.com/office/officeart/2009/3/layout/HorizontalOrganizationChart"/>
    <dgm:cxn modelId="{2D02ECD6-C0BF-488C-A681-D1BA0EF06928}" type="presOf" srcId="{8B9E916D-762A-4FB0-BCAA-BE6628A5C27F}" destId="{A0D08C9A-5B06-44EE-B57F-94C75D015DC6}" srcOrd="0" destOrd="0" presId="urn:microsoft.com/office/officeart/2009/3/layout/HorizontalOrganizationChart"/>
    <dgm:cxn modelId="{9C75ABE1-643E-4C4D-9E01-892B8D8DDCCE}" type="presOf" srcId="{3E57AEB7-C8F6-4F38-9C52-5C007C56C05E}" destId="{D7DA2F34-DF86-4936-9243-5379E3D99F90}" srcOrd="0" destOrd="0" presId="urn:microsoft.com/office/officeart/2009/3/layout/HorizontalOrganizationChart"/>
    <dgm:cxn modelId="{DCD58FED-93D0-409E-925B-7BCE4294DBA2}" type="presOf" srcId="{2CB59B55-BE61-4FEA-9EDE-9D0BC21FFC50}" destId="{BA72C95D-E5D3-48A8-9AD7-90B68003C171}" srcOrd="0" destOrd="0" presId="urn:microsoft.com/office/officeart/2009/3/layout/HorizontalOrganizationChart"/>
    <dgm:cxn modelId="{70950DF9-9DF7-4B0B-AE5A-7C38A303B9D7}" type="presOf" srcId="{56A20B4E-0A4E-4F09-93AA-4BDB2A034A19}" destId="{84EA59E3-703C-465F-8616-8226C63513D3}" srcOrd="0" destOrd="0" presId="urn:microsoft.com/office/officeart/2009/3/layout/HorizontalOrganizationChart"/>
    <dgm:cxn modelId="{401C8C7F-1FF2-42C5-AB7C-09BCE45554E7}" type="presParOf" srcId="{74853432-4159-4FF1-8E3B-477443AE770A}" destId="{7092DE7A-1DC4-4175-9F75-2F06C9D920A3}" srcOrd="0" destOrd="0" presId="urn:microsoft.com/office/officeart/2009/3/layout/HorizontalOrganizationChart"/>
    <dgm:cxn modelId="{79AC22A1-903A-46C9-BF1E-FC57666041AB}" type="presParOf" srcId="{7092DE7A-1DC4-4175-9F75-2F06C9D920A3}" destId="{1CF2CBCA-A447-4AD5-8016-B7FA5D49A949}" srcOrd="0" destOrd="0" presId="urn:microsoft.com/office/officeart/2009/3/layout/HorizontalOrganizationChart"/>
    <dgm:cxn modelId="{E2FAFBAA-E528-454A-8AE3-F73EA88957FC}" type="presParOf" srcId="{1CF2CBCA-A447-4AD5-8016-B7FA5D49A949}" destId="{19999911-0988-4D04-B606-C571B4A5F8CA}" srcOrd="0" destOrd="0" presId="urn:microsoft.com/office/officeart/2009/3/layout/HorizontalOrganizationChart"/>
    <dgm:cxn modelId="{894F913B-8DC0-4887-B049-925F3F8B66E6}" type="presParOf" srcId="{1CF2CBCA-A447-4AD5-8016-B7FA5D49A949}" destId="{608317F1-4FBE-4B33-B712-847B49373146}" srcOrd="1" destOrd="0" presId="urn:microsoft.com/office/officeart/2009/3/layout/HorizontalOrganizationChart"/>
    <dgm:cxn modelId="{47ED7ABE-249F-423F-9A2F-0B9362AA4BC8}" type="presParOf" srcId="{7092DE7A-1DC4-4175-9F75-2F06C9D920A3}" destId="{F424C413-BC07-4393-91EB-86FD3132682F}" srcOrd="1" destOrd="0" presId="urn:microsoft.com/office/officeart/2009/3/layout/HorizontalOrganizationChart"/>
    <dgm:cxn modelId="{5D43C2B0-759B-4765-B61C-E91A598162B7}" type="presParOf" srcId="{F424C413-BC07-4393-91EB-86FD3132682F}" destId="{36DBE349-9E60-48A5-A266-B9E37EAF435B}" srcOrd="0" destOrd="0" presId="urn:microsoft.com/office/officeart/2009/3/layout/HorizontalOrganizationChart"/>
    <dgm:cxn modelId="{E308E411-0C4E-48C6-A1D8-4836F4B1B01B}" type="presParOf" srcId="{F424C413-BC07-4393-91EB-86FD3132682F}" destId="{25818E0F-9C44-41E3-994F-CAC6D1E10DE9}" srcOrd="1" destOrd="0" presId="urn:microsoft.com/office/officeart/2009/3/layout/HorizontalOrganizationChart"/>
    <dgm:cxn modelId="{8F0CEA28-F553-4C28-8A9C-76337A8AE9A3}" type="presParOf" srcId="{25818E0F-9C44-41E3-994F-CAC6D1E10DE9}" destId="{D188220E-56DD-4637-A68C-E3E293364B7E}" srcOrd="0" destOrd="0" presId="urn:microsoft.com/office/officeart/2009/3/layout/HorizontalOrganizationChart"/>
    <dgm:cxn modelId="{550485D9-1E06-4DFC-B598-D1E7DCAA297A}" type="presParOf" srcId="{D188220E-56DD-4637-A68C-E3E293364B7E}" destId="{F54D8B87-8B8C-43A9-B19C-2D85DF77D100}" srcOrd="0" destOrd="0" presId="urn:microsoft.com/office/officeart/2009/3/layout/HorizontalOrganizationChart"/>
    <dgm:cxn modelId="{57BAEE5F-B9D6-4C1D-A1A3-FEFA5324F9CD}" type="presParOf" srcId="{D188220E-56DD-4637-A68C-E3E293364B7E}" destId="{F6022FFE-327F-47B5-A623-7D3B61DC2E97}" srcOrd="1" destOrd="0" presId="urn:microsoft.com/office/officeart/2009/3/layout/HorizontalOrganizationChart"/>
    <dgm:cxn modelId="{B4424963-C856-4BCC-8798-9AE60D390A35}" type="presParOf" srcId="{25818E0F-9C44-41E3-994F-CAC6D1E10DE9}" destId="{5D67E156-B631-4613-84DA-CA276CF69E88}" srcOrd="1" destOrd="0" presId="urn:microsoft.com/office/officeart/2009/3/layout/HorizontalOrganizationChart"/>
    <dgm:cxn modelId="{3556BD3B-BA68-44C2-B5CC-CC57DFD44697}" type="presParOf" srcId="{25818E0F-9C44-41E3-994F-CAC6D1E10DE9}" destId="{9C455BB8-61B9-4AB7-8AC1-DC77C74CFB68}" srcOrd="2" destOrd="0" presId="urn:microsoft.com/office/officeart/2009/3/layout/HorizontalOrganizationChart"/>
    <dgm:cxn modelId="{A7AB1AE2-2101-44F0-A653-2C4D289B4CDF}" type="presParOf" srcId="{F424C413-BC07-4393-91EB-86FD3132682F}" destId="{7E031735-4F00-4194-8985-D596F5A1B01E}" srcOrd="2" destOrd="0" presId="urn:microsoft.com/office/officeart/2009/3/layout/HorizontalOrganizationChart"/>
    <dgm:cxn modelId="{C4985B53-AE47-4705-935B-F251BA5587CA}" type="presParOf" srcId="{F424C413-BC07-4393-91EB-86FD3132682F}" destId="{81D65EFF-9E0B-48DA-8031-0D17A38BCF65}" srcOrd="3" destOrd="0" presId="urn:microsoft.com/office/officeart/2009/3/layout/HorizontalOrganizationChart"/>
    <dgm:cxn modelId="{8EE53BDD-968B-4A7C-BCCB-B2565F4222A5}" type="presParOf" srcId="{81D65EFF-9E0B-48DA-8031-0D17A38BCF65}" destId="{1B53339A-853A-4D38-9862-7661F2A33378}" srcOrd="0" destOrd="0" presId="urn:microsoft.com/office/officeart/2009/3/layout/HorizontalOrganizationChart"/>
    <dgm:cxn modelId="{3C9F4F06-D3BC-4CB1-98A4-FD6AA2735B74}" type="presParOf" srcId="{1B53339A-853A-4D38-9862-7661F2A33378}" destId="{84EA59E3-703C-465F-8616-8226C63513D3}" srcOrd="0" destOrd="0" presId="urn:microsoft.com/office/officeart/2009/3/layout/HorizontalOrganizationChart"/>
    <dgm:cxn modelId="{67DE637A-9017-42A5-B605-EC3AB74A3B29}" type="presParOf" srcId="{1B53339A-853A-4D38-9862-7661F2A33378}" destId="{8BE4AF60-CED5-4367-9BA7-1AC315D6F9AC}" srcOrd="1" destOrd="0" presId="urn:microsoft.com/office/officeart/2009/3/layout/HorizontalOrganizationChart"/>
    <dgm:cxn modelId="{949070F7-39FF-4A0A-B501-E4FC622B089E}" type="presParOf" srcId="{81D65EFF-9E0B-48DA-8031-0D17A38BCF65}" destId="{ABE572F6-6572-4BA9-A067-205EE3601D76}" srcOrd="1" destOrd="0" presId="urn:microsoft.com/office/officeart/2009/3/layout/HorizontalOrganizationChart"/>
    <dgm:cxn modelId="{93B40690-8F7B-4785-B5C7-F2CFB7243ABB}" type="presParOf" srcId="{ABE572F6-6572-4BA9-A067-205EE3601D76}" destId="{343D75B3-7B5F-4B43-90A6-FF852ECFB80A}" srcOrd="0" destOrd="0" presId="urn:microsoft.com/office/officeart/2009/3/layout/HorizontalOrganizationChart"/>
    <dgm:cxn modelId="{249654FB-D464-4C80-85B2-40C8C12B7C28}" type="presParOf" srcId="{ABE572F6-6572-4BA9-A067-205EE3601D76}" destId="{B882885B-DD73-4BCA-8D3D-40B7309E0FE7}" srcOrd="1" destOrd="0" presId="urn:microsoft.com/office/officeart/2009/3/layout/HorizontalOrganizationChart"/>
    <dgm:cxn modelId="{787DCBE9-66A3-449B-AE60-6DADE8007914}" type="presParOf" srcId="{B882885B-DD73-4BCA-8D3D-40B7309E0FE7}" destId="{3788ABFF-CF11-4883-B5FB-54E126CF8D1A}" srcOrd="0" destOrd="0" presId="urn:microsoft.com/office/officeart/2009/3/layout/HorizontalOrganizationChart"/>
    <dgm:cxn modelId="{1A649BDA-EF62-4D75-8363-6F204D2AD8B0}" type="presParOf" srcId="{3788ABFF-CF11-4883-B5FB-54E126CF8D1A}" destId="{A0D08C9A-5B06-44EE-B57F-94C75D015DC6}" srcOrd="0" destOrd="0" presId="urn:microsoft.com/office/officeart/2009/3/layout/HorizontalOrganizationChart"/>
    <dgm:cxn modelId="{166026F3-1A60-48A0-A4BE-3DC2D3FFA83C}" type="presParOf" srcId="{3788ABFF-CF11-4883-B5FB-54E126CF8D1A}" destId="{BD700305-BDC6-4193-8027-6AEF649A22C0}" srcOrd="1" destOrd="0" presId="urn:microsoft.com/office/officeart/2009/3/layout/HorizontalOrganizationChart"/>
    <dgm:cxn modelId="{92420389-62C3-4020-B18B-7A400E6933F4}" type="presParOf" srcId="{B882885B-DD73-4BCA-8D3D-40B7309E0FE7}" destId="{08540A31-2947-4226-B614-E1D09ACB2ACD}" srcOrd="1" destOrd="0" presId="urn:microsoft.com/office/officeart/2009/3/layout/HorizontalOrganizationChart"/>
    <dgm:cxn modelId="{4549B52E-9432-45DE-BB9A-328956EFE287}" type="presParOf" srcId="{B882885B-DD73-4BCA-8D3D-40B7309E0FE7}" destId="{B311F28E-596E-4EDD-B505-8B65E7D22BAE}" srcOrd="2" destOrd="0" presId="urn:microsoft.com/office/officeart/2009/3/layout/HorizontalOrganizationChart"/>
    <dgm:cxn modelId="{7344B89D-0597-482E-82C9-86F81D7B602D}" type="presParOf" srcId="{ABE572F6-6572-4BA9-A067-205EE3601D76}" destId="{BA72C95D-E5D3-48A8-9AD7-90B68003C171}" srcOrd="2" destOrd="0" presId="urn:microsoft.com/office/officeart/2009/3/layout/HorizontalOrganizationChart"/>
    <dgm:cxn modelId="{E8B41979-ED5A-4EBF-835E-0779098C1A6D}" type="presParOf" srcId="{ABE572F6-6572-4BA9-A067-205EE3601D76}" destId="{EE77DF26-0188-4A5D-9EB1-B9D34AB34780}" srcOrd="3" destOrd="0" presId="urn:microsoft.com/office/officeart/2009/3/layout/HorizontalOrganizationChart"/>
    <dgm:cxn modelId="{5E78B3FE-A179-40E2-9C59-C7E11B56D44C}" type="presParOf" srcId="{EE77DF26-0188-4A5D-9EB1-B9D34AB34780}" destId="{B4A83903-182D-4045-9BAF-F83D91D97FA0}" srcOrd="0" destOrd="0" presId="urn:microsoft.com/office/officeart/2009/3/layout/HorizontalOrganizationChart"/>
    <dgm:cxn modelId="{F45E0B1C-146A-4870-8603-6FB0246BE341}" type="presParOf" srcId="{B4A83903-182D-4045-9BAF-F83D91D97FA0}" destId="{5DF1F790-D484-4AF6-8D13-3BB0F6C75632}" srcOrd="0" destOrd="0" presId="urn:microsoft.com/office/officeart/2009/3/layout/HorizontalOrganizationChart"/>
    <dgm:cxn modelId="{BF8D26FD-4123-4C1D-9D09-91132D3B341E}" type="presParOf" srcId="{B4A83903-182D-4045-9BAF-F83D91D97FA0}" destId="{9952CED6-F682-4AE5-B875-60E0AE552BE6}" srcOrd="1" destOrd="0" presId="urn:microsoft.com/office/officeart/2009/3/layout/HorizontalOrganizationChart"/>
    <dgm:cxn modelId="{6F4B7110-066D-461E-82DB-5DDCFF95487A}" type="presParOf" srcId="{EE77DF26-0188-4A5D-9EB1-B9D34AB34780}" destId="{6A7F0789-7126-47BF-98C9-09DA91A6F45F}" srcOrd="1" destOrd="0" presId="urn:microsoft.com/office/officeart/2009/3/layout/HorizontalOrganizationChart"/>
    <dgm:cxn modelId="{3E8B5D6E-0C13-4C45-87E7-9E6776922AC3}" type="presParOf" srcId="{EE77DF26-0188-4A5D-9EB1-B9D34AB34780}" destId="{DB6A99C7-9343-414A-A7D8-F0293EC3E37A}" srcOrd="2" destOrd="0" presId="urn:microsoft.com/office/officeart/2009/3/layout/HorizontalOrganizationChart"/>
    <dgm:cxn modelId="{76731692-E9A8-4026-81F4-A6DC9D925156}" type="presParOf" srcId="{ABE572F6-6572-4BA9-A067-205EE3601D76}" destId="{BF589D2B-0F9B-4C79-8441-EC8524D86B80}" srcOrd="4" destOrd="0" presId="urn:microsoft.com/office/officeart/2009/3/layout/HorizontalOrganizationChart"/>
    <dgm:cxn modelId="{118A971C-CF55-4E91-963F-F5CA76F6F16A}" type="presParOf" srcId="{ABE572F6-6572-4BA9-A067-205EE3601D76}" destId="{3BA3E45D-FE2E-4D37-AB45-2EA72F5FA3EE}" srcOrd="5" destOrd="0" presId="urn:microsoft.com/office/officeart/2009/3/layout/HorizontalOrganizationChart"/>
    <dgm:cxn modelId="{689D3E04-F8DE-43A0-9785-97C81B0D9319}" type="presParOf" srcId="{3BA3E45D-FE2E-4D37-AB45-2EA72F5FA3EE}" destId="{D661DF1D-ED35-4F4E-94EB-3163D537504B}" srcOrd="0" destOrd="0" presId="urn:microsoft.com/office/officeart/2009/3/layout/HorizontalOrganizationChart"/>
    <dgm:cxn modelId="{5C135AB1-F83E-4133-9169-F1152804C6CB}" type="presParOf" srcId="{D661DF1D-ED35-4F4E-94EB-3163D537504B}" destId="{B5A0AF8B-F5DA-4FAB-B115-6E8515F6217E}" srcOrd="0" destOrd="0" presId="urn:microsoft.com/office/officeart/2009/3/layout/HorizontalOrganizationChart"/>
    <dgm:cxn modelId="{880CE050-EF77-4CDF-9C04-CF40515EBC98}" type="presParOf" srcId="{D661DF1D-ED35-4F4E-94EB-3163D537504B}" destId="{C99EEFE3-925E-4CC4-9745-FBD0E3C8B2AB}" srcOrd="1" destOrd="0" presId="urn:microsoft.com/office/officeart/2009/3/layout/HorizontalOrganizationChart"/>
    <dgm:cxn modelId="{1839A021-1F60-4581-AA57-F8399DD07D06}" type="presParOf" srcId="{3BA3E45D-FE2E-4D37-AB45-2EA72F5FA3EE}" destId="{01CDF077-DE60-4F00-A801-A842A37E73DC}" srcOrd="1" destOrd="0" presId="urn:microsoft.com/office/officeart/2009/3/layout/HorizontalOrganizationChart"/>
    <dgm:cxn modelId="{C8F9370D-015B-4640-8F63-592C02AA8B32}" type="presParOf" srcId="{3BA3E45D-FE2E-4D37-AB45-2EA72F5FA3EE}" destId="{4D6F0BA7-3D77-40F4-8180-9FC28728ADEC}" srcOrd="2" destOrd="0" presId="urn:microsoft.com/office/officeart/2009/3/layout/HorizontalOrganizationChart"/>
    <dgm:cxn modelId="{3DB95175-600E-4837-A136-8B63FDBDF91F}" type="presParOf" srcId="{ABE572F6-6572-4BA9-A067-205EE3601D76}" destId="{D7DA2F34-DF86-4936-9243-5379E3D99F90}" srcOrd="6" destOrd="0" presId="urn:microsoft.com/office/officeart/2009/3/layout/HorizontalOrganizationChart"/>
    <dgm:cxn modelId="{9E574422-0463-43B3-95CE-8E7A2AA29870}" type="presParOf" srcId="{ABE572F6-6572-4BA9-A067-205EE3601D76}" destId="{6C64EF75-601E-4978-B47B-91E14F65EA14}" srcOrd="7" destOrd="0" presId="urn:microsoft.com/office/officeart/2009/3/layout/HorizontalOrganizationChart"/>
    <dgm:cxn modelId="{9A5E2E96-8E1E-489B-A70D-4B60B8579FDA}" type="presParOf" srcId="{6C64EF75-601E-4978-B47B-91E14F65EA14}" destId="{4D9DCDFB-6BCF-4F8E-B7AF-3A8430E78C25}" srcOrd="0" destOrd="0" presId="urn:microsoft.com/office/officeart/2009/3/layout/HorizontalOrganizationChart"/>
    <dgm:cxn modelId="{22D2009F-2605-4AE1-968A-40B3A1C1573D}" type="presParOf" srcId="{4D9DCDFB-6BCF-4F8E-B7AF-3A8430E78C25}" destId="{734830B9-66C6-46A1-8BF4-258B2C0AA6C2}" srcOrd="0" destOrd="0" presId="urn:microsoft.com/office/officeart/2009/3/layout/HorizontalOrganizationChart"/>
    <dgm:cxn modelId="{970599F0-711F-4A77-8052-EE8008759725}" type="presParOf" srcId="{4D9DCDFB-6BCF-4F8E-B7AF-3A8430E78C25}" destId="{79DE45C4-D446-48E7-9E7F-932359DD301C}" srcOrd="1" destOrd="0" presId="urn:microsoft.com/office/officeart/2009/3/layout/HorizontalOrganizationChart"/>
    <dgm:cxn modelId="{A9FB4EB0-BB95-4B72-ACD6-FD3D8A529181}" type="presParOf" srcId="{6C64EF75-601E-4978-B47B-91E14F65EA14}" destId="{DCFCEB20-BEE6-4B55-A0BA-51B8356B243B}" srcOrd="1" destOrd="0" presId="urn:microsoft.com/office/officeart/2009/3/layout/HorizontalOrganizationChart"/>
    <dgm:cxn modelId="{7B5B81DA-7771-4BB9-BB9A-B05B7262586B}" type="presParOf" srcId="{6C64EF75-601E-4978-B47B-91E14F65EA14}" destId="{7D83FF99-D6C0-4B3A-989B-F0D0D3FA1DAE}" srcOrd="2" destOrd="0" presId="urn:microsoft.com/office/officeart/2009/3/layout/HorizontalOrganizationChart"/>
    <dgm:cxn modelId="{C1F42234-0EC1-4B2D-A96E-6E5B84A4B715}" type="presParOf" srcId="{ABE572F6-6572-4BA9-A067-205EE3601D76}" destId="{7F7A8F57-1DAA-48B3-8378-BFF43B91D23F}" srcOrd="8" destOrd="0" presId="urn:microsoft.com/office/officeart/2009/3/layout/HorizontalOrganizationChart"/>
    <dgm:cxn modelId="{176B69EF-D930-4999-BC15-07C6B5BB7EB4}" type="presParOf" srcId="{ABE572F6-6572-4BA9-A067-205EE3601D76}" destId="{14A68B6C-1AB9-4A90-AEC2-39151821DFDE}" srcOrd="9" destOrd="0" presId="urn:microsoft.com/office/officeart/2009/3/layout/HorizontalOrganizationChart"/>
    <dgm:cxn modelId="{F219C521-F4DE-4E00-BE8A-A179611BA5D7}" type="presParOf" srcId="{14A68B6C-1AB9-4A90-AEC2-39151821DFDE}" destId="{1A71A892-AC11-48C5-B88A-A892A6AA27E0}" srcOrd="0" destOrd="0" presId="urn:microsoft.com/office/officeart/2009/3/layout/HorizontalOrganizationChart"/>
    <dgm:cxn modelId="{FA974EF6-00B4-4824-AA4C-CB79065BE9FD}" type="presParOf" srcId="{1A71A892-AC11-48C5-B88A-A892A6AA27E0}" destId="{A52974F8-09B3-40C1-83C2-63CA1978E182}" srcOrd="0" destOrd="0" presId="urn:microsoft.com/office/officeart/2009/3/layout/HorizontalOrganizationChart"/>
    <dgm:cxn modelId="{7FF7D58E-15A3-4D7F-86CA-BE2FC1F271F0}" type="presParOf" srcId="{1A71A892-AC11-48C5-B88A-A892A6AA27E0}" destId="{56A97485-AA31-408E-B9F4-4CB7FEB86E19}" srcOrd="1" destOrd="0" presId="urn:microsoft.com/office/officeart/2009/3/layout/HorizontalOrganizationChart"/>
    <dgm:cxn modelId="{82B2002A-8FB7-4BE2-9518-3E1108199CE1}" type="presParOf" srcId="{14A68B6C-1AB9-4A90-AEC2-39151821DFDE}" destId="{34DB23F7-AF6A-4427-94CC-F953CCAC239C}" srcOrd="1" destOrd="0" presId="urn:microsoft.com/office/officeart/2009/3/layout/HorizontalOrganizationChart"/>
    <dgm:cxn modelId="{3814637C-3001-4B70-ACC0-846E2D8D6D7D}" type="presParOf" srcId="{14A68B6C-1AB9-4A90-AEC2-39151821DFDE}" destId="{0978188C-DD59-4F73-B130-5BC8F9A822A4}" srcOrd="2" destOrd="0" presId="urn:microsoft.com/office/officeart/2009/3/layout/HorizontalOrganizationChart"/>
    <dgm:cxn modelId="{23E14F92-F8CB-4E39-8FA5-1C6DF141CD12}" type="presParOf" srcId="{81D65EFF-9E0B-48DA-8031-0D17A38BCF65}" destId="{8817271A-FCC0-40D6-9BD7-A8C846173EF4}" srcOrd="2" destOrd="0" presId="urn:microsoft.com/office/officeart/2009/3/layout/HorizontalOrganizationChart"/>
    <dgm:cxn modelId="{00EC5AA8-79E2-4675-9326-93AA623AE37F}" type="presParOf" srcId="{7092DE7A-1DC4-4175-9F75-2F06C9D920A3}" destId="{EE5E82FA-AD94-4665-9F0D-532EAC1ED501}" srcOrd="2" destOrd="0" presId="urn:microsoft.com/office/officeart/2009/3/layout/HorizontalOrganizationChart"/>
    <dgm:cxn modelId="{EDDA5CA9-628A-473B-A3A4-52AB8BAFD88E}" type="presParOf" srcId="{74853432-4159-4FF1-8E3B-477443AE770A}" destId="{E616C005-E2DF-4EA1-AF02-FFC08BE7A019}" srcOrd="1" destOrd="0" presId="urn:microsoft.com/office/officeart/2009/3/layout/HorizontalOrganizationChart"/>
    <dgm:cxn modelId="{83B9D7DC-B81A-40D6-A08C-BF2CBB98863C}" type="presParOf" srcId="{E616C005-E2DF-4EA1-AF02-FFC08BE7A019}" destId="{654D530A-2F62-47A6-B502-A9E56F1F4294}" srcOrd="0" destOrd="0" presId="urn:microsoft.com/office/officeart/2009/3/layout/HorizontalOrganizationChart"/>
    <dgm:cxn modelId="{8459364F-6F59-4862-B08E-EC7082F1612F}" type="presParOf" srcId="{654D530A-2F62-47A6-B502-A9E56F1F4294}" destId="{7E3AF51A-E05C-40CA-B0AF-93BDFBE401E0}" srcOrd="0" destOrd="0" presId="urn:microsoft.com/office/officeart/2009/3/layout/HorizontalOrganizationChart"/>
    <dgm:cxn modelId="{50FFAE02-B8EF-479A-87C5-29E4EF248DD5}" type="presParOf" srcId="{654D530A-2F62-47A6-B502-A9E56F1F4294}" destId="{DC9EAFD4-BC48-4368-90C6-20054CC91DF6}" srcOrd="1" destOrd="0" presId="urn:microsoft.com/office/officeart/2009/3/layout/HorizontalOrganizationChart"/>
    <dgm:cxn modelId="{D9BE59F1-4344-4922-9487-2B864B83A055}" type="presParOf" srcId="{E616C005-E2DF-4EA1-AF02-FFC08BE7A019}" destId="{7D421140-E55F-4333-A5C8-FB750AA82CFC}" srcOrd="1" destOrd="0" presId="urn:microsoft.com/office/officeart/2009/3/layout/HorizontalOrganizationChart"/>
    <dgm:cxn modelId="{9EA67181-8374-4ADC-9118-EA27C013ECB9}" type="presParOf" srcId="{E616C005-E2DF-4EA1-AF02-FFC08BE7A019}" destId="{D902F48D-836A-4836-9C4E-436D42C73D8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7E34D8-D522-41A3-B639-E71180B6410D}" type="doc">
      <dgm:prSet loTypeId="urn:microsoft.com/office/officeart/2005/8/layout/hList1" loCatId="list" qsTypeId="urn:microsoft.com/office/officeart/2005/8/quickstyle/simple4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695A3F54-EB4D-4250-A2CB-4B805FBF2A37}">
      <dgm:prSet custT="1"/>
      <dgm:spPr/>
      <dgm:t>
        <a:bodyPr/>
        <a:lstStyle/>
        <a:p>
          <a:r>
            <a:rPr lang="en-US" sz="2800" b="1" i="0" baseline="0" dirty="0"/>
            <a:t>Funding</a:t>
          </a:r>
          <a:endParaRPr lang="en-US" sz="2000" dirty="0"/>
        </a:p>
      </dgm:t>
    </dgm:pt>
    <dgm:pt modelId="{ECD8FBE3-BE0E-405D-803C-B821E535CA20}" type="parTrans" cxnId="{BC52117E-E26D-46B3-A4AC-93F04BD2E831}">
      <dgm:prSet/>
      <dgm:spPr/>
      <dgm:t>
        <a:bodyPr/>
        <a:lstStyle/>
        <a:p>
          <a:endParaRPr lang="en-US"/>
        </a:p>
      </dgm:t>
    </dgm:pt>
    <dgm:pt modelId="{7257A534-9981-44CB-BCEA-BA1661D1BA41}" type="sibTrans" cxnId="{BC52117E-E26D-46B3-A4AC-93F04BD2E831}">
      <dgm:prSet/>
      <dgm:spPr/>
      <dgm:t>
        <a:bodyPr/>
        <a:lstStyle/>
        <a:p>
          <a:endParaRPr lang="en-US"/>
        </a:p>
      </dgm:t>
    </dgm:pt>
    <dgm:pt modelId="{C0B46AD0-6262-4D95-91F9-AEE782345FC7}">
      <dgm:prSet/>
      <dgm:spPr/>
      <dgm:t>
        <a:bodyPr/>
        <a:lstStyle/>
        <a:p>
          <a:r>
            <a:rPr lang="en-US" b="0" i="0" baseline="0" dirty="0"/>
            <a:t>TWDB (grants &amp; loans) requires “consistency” with State and regional plans</a:t>
          </a:r>
          <a:endParaRPr lang="en-US" dirty="0"/>
        </a:p>
      </dgm:t>
    </dgm:pt>
    <dgm:pt modelId="{F7C2BAC6-FCDD-4B51-ACAD-84BDCE13F37E}" type="parTrans" cxnId="{3D4234A3-E4BB-43E1-93CC-B4DF8D12E512}">
      <dgm:prSet/>
      <dgm:spPr/>
      <dgm:t>
        <a:bodyPr/>
        <a:lstStyle/>
        <a:p>
          <a:endParaRPr lang="en-US"/>
        </a:p>
      </dgm:t>
    </dgm:pt>
    <dgm:pt modelId="{35A5AC17-8042-4538-8924-C7B3772E72EC}" type="sibTrans" cxnId="{3D4234A3-E4BB-43E1-93CC-B4DF8D12E512}">
      <dgm:prSet/>
      <dgm:spPr/>
      <dgm:t>
        <a:bodyPr/>
        <a:lstStyle/>
        <a:p>
          <a:endParaRPr lang="en-US"/>
        </a:p>
      </dgm:t>
    </dgm:pt>
    <dgm:pt modelId="{3E763B23-C0BE-48DF-AB90-525E262CF1BC}">
      <dgm:prSet/>
      <dgm:spPr/>
      <dgm:t>
        <a:bodyPr/>
        <a:lstStyle/>
        <a:p>
          <a:r>
            <a:rPr lang="en-US" b="0" i="0" baseline="0" dirty="0"/>
            <a:t>State Water Implementation Fund for Texas require projects be in the Plan</a:t>
          </a:r>
          <a:endParaRPr lang="en-US" dirty="0"/>
        </a:p>
      </dgm:t>
    </dgm:pt>
    <dgm:pt modelId="{A4D2D679-5830-44FA-8BF2-537763D92EA5}" type="parTrans" cxnId="{C7268261-745D-4C0C-8474-EDFAC01CEBC8}">
      <dgm:prSet/>
      <dgm:spPr/>
      <dgm:t>
        <a:bodyPr/>
        <a:lstStyle/>
        <a:p>
          <a:endParaRPr lang="en-US"/>
        </a:p>
      </dgm:t>
    </dgm:pt>
    <dgm:pt modelId="{55E15654-B28A-481A-B391-166EA65327D5}" type="sibTrans" cxnId="{C7268261-745D-4C0C-8474-EDFAC01CEBC8}">
      <dgm:prSet/>
      <dgm:spPr/>
      <dgm:t>
        <a:bodyPr/>
        <a:lstStyle/>
        <a:p>
          <a:endParaRPr lang="en-US"/>
        </a:p>
      </dgm:t>
    </dgm:pt>
    <dgm:pt modelId="{F2FDFB4B-1CA2-44B7-A05F-017FEBB8E9A9}">
      <dgm:prSet custT="1"/>
      <dgm:spPr/>
      <dgm:t>
        <a:bodyPr/>
        <a:lstStyle/>
        <a:p>
          <a:r>
            <a:rPr lang="en-US" sz="2800" b="1" i="0" baseline="0" dirty="0"/>
            <a:t>Permits</a:t>
          </a:r>
          <a:endParaRPr lang="en-US" sz="2000" dirty="0"/>
        </a:p>
      </dgm:t>
    </dgm:pt>
    <dgm:pt modelId="{171EDAC9-ED66-446A-A27E-6CA6523DFC62}" type="parTrans" cxnId="{AED5FA9F-A386-469A-B432-3DFEA5DB57B8}">
      <dgm:prSet/>
      <dgm:spPr/>
      <dgm:t>
        <a:bodyPr/>
        <a:lstStyle/>
        <a:p>
          <a:endParaRPr lang="en-US"/>
        </a:p>
      </dgm:t>
    </dgm:pt>
    <dgm:pt modelId="{3BF169FB-122B-4069-BC92-CA85A183944C}" type="sibTrans" cxnId="{AED5FA9F-A386-469A-B432-3DFEA5DB57B8}">
      <dgm:prSet/>
      <dgm:spPr/>
      <dgm:t>
        <a:bodyPr/>
        <a:lstStyle/>
        <a:p>
          <a:endParaRPr lang="en-US"/>
        </a:p>
      </dgm:t>
    </dgm:pt>
    <dgm:pt modelId="{E5EC995F-1ECD-4E5E-B4F7-82257D42B492}">
      <dgm:prSet/>
      <dgm:spPr/>
      <dgm:t>
        <a:bodyPr/>
        <a:lstStyle/>
        <a:p>
          <a:r>
            <a:rPr lang="en-US" b="0" i="0" baseline="0" dirty="0"/>
            <a:t>TCEQ (water rights) requires “consistency” with State and regional plans</a:t>
          </a:r>
          <a:endParaRPr lang="en-US" dirty="0"/>
        </a:p>
      </dgm:t>
    </dgm:pt>
    <dgm:pt modelId="{C152AE3E-EAF7-462F-BB58-E1A63F20501F}" type="parTrans" cxnId="{790113B7-4E6F-4837-8C3F-E3945D95D594}">
      <dgm:prSet/>
      <dgm:spPr/>
      <dgm:t>
        <a:bodyPr/>
        <a:lstStyle/>
        <a:p>
          <a:endParaRPr lang="en-US"/>
        </a:p>
      </dgm:t>
    </dgm:pt>
    <dgm:pt modelId="{42489CC6-2F70-4CEF-AF09-885A5FCF05E3}" type="sibTrans" cxnId="{790113B7-4E6F-4837-8C3F-E3945D95D594}">
      <dgm:prSet/>
      <dgm:spPr/>
      <dgm:t>
        <a:bodyPr/>
        <a:lstStyle/>
        <a:p>
          <a:endParaRPr lang="en-US"/>
        </a:p>
      </dgm:t>
    </dgm:pt>
    <dgm:pt modelId="{D4026167-F879-4126-8420-3D701C60386D}">
      <dgm:prSet/>
      <dgm:spPr/>
      <dgm:t>
        <a:bodyPr/>
        <a:lstStyle/>
        <a:p>
          <a:r>
            <a:rPr lang="en-US" b="0" i="0" baseline="0" dirty="0"/>
            <a:t>Groundwater Conservation Districts – some districts require “consistency”</a:t>
          </a:r>
          <a:endParaRPr lang="en-US" dirty="0"/>
        </a:p>
      </dgm:t>
    </dgm:pt>
    <dgm:pt modelId="{1FF8B835-0829-459D-935F-7ECABEBA03E0}" type="parTrans" cxnId="{107BB4BA-B3DE-40DB-A45E-CEB50A4A6087}">
      <dgm:prSet/>
      <dgm:spPr/>
      <dgm:t>
        <a:bodyPr/>
        <a:lstStyle/>
        <a:p>
          <a:endParaRPr lang="en-US"/>
        </a:p>
      </dgm:t>
    </dgm:pt>
    <dgm:pt modelId="{4C4A7E46-A091-4761-B2C7-243010921C11}" type="sibTrans" cxnId="{107BB4BA-B3DE-40DB-A45E-CEB50A4A6087}">
      <dgm:prSet/>
      <dgm:spPr/>
      <dgm:t>
        <a:bodyPr/>
        <a:lstStyle/>
        <a:p>
          <a:endParaRPr lang="en-US"/>
        </a:p>
      </dgm:t>
    </dgm:pt>
    <dgm:pt modelId="{F6941762-44D7-4214-A3AC-7B801F6436CF}">
      <dgm:prSet custT="1"/>
      <dgm:spPr/>
      <dgm:t>
        <a:bodyPr/>
        <a:lstStyle/>
        <a:p>
          <a:r>
            <a:rPr lang="en-US" sz="2800" b="1" i="0" baseline="0" dirty="0"/>
            <a:t>Consistency</a:t>
          </a:r>
          <a:endParaRPr lang="en-US" sz="2000" dirty="0"/>
        </a:p>
      </dgm:t>
    </dgm:pt>
    <dgm:pt modelId="{5273991F-16F3-4FA0-9B3F-62C0A0DFB8CE}" type="parTrans" cxnId="{1F17BA58-A863-40CA-934B-4D553A10DDD7}">
      <dgm:prSet/>
      <dgm:spPr/>
      <dgm:t>
        <a:bodyPr/>
        <a:lstStyle/>
        <a:p>
          <a:endParaRPr lang="en-US"/>
        </a:p>
      </dgm:t>
    </dgm:pt>
    <dgm:pt modelId="{D22A6115-D83F-4B2B-9F43-B3453AF229E4}" type="sibTrans" cxnId="{1F17BA58-A863-40CA-934B-4D553A10DDD7}">
      <dgm:prSet/>
      <dgm:spPr/>
      <dgm:t>
        <a:bodyPr/>
        <a:lstStyle/>
        <a:p>
          <a:endParaRPr lang="en-US"/>
        </a:p>
      </dgm:t>
    </dgm:pt>
    <dgm:pt modelId="{5EC22A1B-8F5F-4C09-A303-7C52DC810382}">
      <dgm:prSet/>
      <dgm:spPr/>
      <dgm:t>
        <a:bodyPr/>
        <a:lstStyle/>
        <a:p>
          <a:r>
            <a:rPr lang="en-US" b="1" i="0" baseline="0" dirty="0"/>
            <a:t>Consistent picture of the overall water supply situation for the State</a:t>
          </a:r>
          <a:endParaRPr lang="en-US" dirty="0"/>
        </a:p>
      </dgm:t>
    </dgm:pt>
    <dgm:pt modelId="{D1BDA64F-C334-4C0B-A5E4-2458EE178EF0}" type="parTrans" cxnId="{134CEF0E-D53E-4DF2-B400-4158AAC5402E}">
      <dgm:prSet/>
      <dgm:spPr/>
      <dgm:t>
        <a:bodyPr/>
        <a:lstStyle/>
        <a:p>
          <a:endParaRPr lang="en-US"/>
        </a:p>
      </dgm:t>
    </dgm:pt>
    <dgm:pt modelId="{79A73964-C00B-4BE8-9205-DDB84E6C7AAF}" type="sibTrans" cxnId="{134CEF0E-D53E-4DF2-B400-4158AAC5402E}">
      <dgm:prSet/>
      <dgm:spPr/>
      <dgm:t>
        <a:bodyPr/>
        <a:lstStyle/>
        <a:p>
          <a:endParaRPr lang="en-US"/>
        </a:p>
      </dgm:t>
    </dgm:pt>
    <dgm:pt modelId="{703AB808-F1FB-413F-BCD4-724FFCA930DD}">
      <dgm:prSet/>
      <dgm:spPr/>
      <dgm:t>
        <a:bodyPr/>
        <a:lstStyle/>
        <a:p>
          <a:r>
            <a:rPr lang="en-US" b="0" i="0" baseline="0" dirty="0"/>
            <a:t>Education of the Legislature</a:t>
          </a:r>
          <a:endParaRPr lang="en-US" dirty="0"/>
        </a:p>
      </dgm:t>
    </dgm:pt>
    <dgm:pt modelId="{F95573BB-A757-4BFF-8BAD-6CC567ECA434}" type="parTrans" cxnId="{F482FEB5-974D-4F4F-9EC5-C58E69EDAA6B}">
      <dgm:prSet/>
      <dgm:spPr/>
      <dgm:t>
        <a:bodyPr/>
        <a:lstStyle/>
        <a:p>
          <a:endParaRPr lang="en-US"/>
        </a:p>
      </dgm:t>
    </dgm:pt>
    <dgm:pt modelId="{AFC17301-B88A-4C9A-821D-46555D493C22}" type="sibTrans" cxnId="{F482FEB5-974D-4F4F-9EC5-C58E69EDAA6B}">
      <dgm:prSet/>
      <dgm:spPr/>
      <dgm:t>
        <a:bodyPr/>
        <a:lstStyle/>
        <a:p>
          <a:endParaRPr lang="en-US"/>
        </a:p>
      </dgm:t>
    </dgm:pt>
    <dgm:pt modelId="{117A8AA5-77CF-439C-BE09-030DFFDF43E5}">
      <dgm:prSet/>
      <dgm:spPr/>
      <dgm:t>
        <a:bodyPr/>
        <a:lstStyle/>
        <a:p>
          <a:r>
            <a:rPr lang="en-US" b="0" i="0" baseline="0" dirty="0"/>
            <a:t>Dialogue regarding appropriate water supply strategies</a:t>
          </a:r>
          <a:endParaRPr lang="en-US" dirty="0"/>
        </a:p>
      </dgm:t>
    </dgm:pt>
    <dgm:pt modelId="{492B1550-BF24-49B5-ADA1-B45902B70F69}" type="parTrans" cxnId="{B4BE5223-9172-4EAB-864C-A0766A5EAC6B}">
      <dgm:prSet/>
      <dgm:spPr/>
      <dgm:t>
        <a:bodyPr/>
        <a:lstStyle/>
        <a:p>
          <a:endParaRPr lang="en-US"/>
        </a:p>
      </dgm:t>
    </dgm:pt>
    <dgm:pt modelId="{88A6365C-D934-470F-A37C-81E188D1FC1B}" type="sibTrans" cxnId="{B4BE5223-9172-4EAB-864C-A0766A5EAC6B}">
      <dgm:prSet/>
      <dgm:spPr/>
      <dgm:t>
        <a:bodyPr/>
        <a:lstStyle/>
        <a:p>
          <a:endParaRPr lang="en-US"/>
        </a:p>
      </dgm:t>
    </dgm:pt>
    <dgm:pt modelId="{AEBD11DF-9721-473A-BFAC-E1349BE6CEAB}">
      <dgm:prSet/>
      <dgm:spPr/>
      <dgm:t>
        <a:bodyPr/>
        <a:lstStyle/>
        <a:p>
          <a:r>
            <a:rPr lang="en-US" b="0" i="0" baseline="0" dirty="0"/>
            <a:t>Education of the public</a:t>
          </a:r>
          <a:endParaRPr lang="en-US" dirty="0"/>
        </a:p>
      </dgm:t>
    </dgm:pt>
    <dgm:pt modelId="{50173934-89F7-47AB-81B1-DAF5D37A17D1}" type="parTrans" cxnId="{5EEBA5FE-E8FC-4762-8E64-C79FE3241B64}">
      <dgm:prSet/>
      <dgm:spPr/>
      <dgm:t>
        <a:bodyPr/>
        <a:lstStyle/>
        <a:p>
          <a:endParaRPr lang="en-US"/>
        </a:p>
      </dgm:t>
    </dgm:pt>
    <dgm:pt modelId="{1763B428-E31A-4AA6-B664-D51695EA3A52}" type="sibTrans" cxnId="{5EEBA5FE-E8FC-4762-8E64-C79FE3241B64}">
      <dgm:prSet/>
      <dgm:spPr/>
      <dgm:t>
        <a:bodyPr/>
        <a:lstStyle/>
        <a:p>
          <a:endParaRPr lang="en-US"/>
        </a:p>
      </dgm:t>
    </dgm:pt>
    <dgm:pt modelId="{80FC7CF9-C390-4BA1-B567-4C6375D84787}" type="pres">
      <dgm:prSet presAssocID="{CD7E34D8-D522-41A3-B639-E71180B6410D}" presName="Name0" presStyleCnt="0">
        <dgm:presLayoutVars>
          <dgm:dir/>
          <dgm:animLvl val="lvl"/>
          <dgm:resizeHandles val="exact"/>
        </dgm:presLayoutVars>
      </dgm:prSet>
      <dgm:spPr/>
    </dgm:pt>
    <dgm:pt modelId="{0712D803-0071-4EDF-980C-A0EC95A29132}" type="pres">
      <dgm:prSet presAssocID="{695A3F54-EB4D-4250-A2CB-4B805FBF2A37}" presName="composite" presStyleCnt="0"/>
      <dgm:spPr/>
    </dgm:pt>
    <dgm:pt modelId="{5AA5064A-BA5E-48EA-83AA-48037CF8FFD8}" type="pres">
      <dgm:prSet presAssocID="{695A3F54-EB4D-4250-A2CB-4B805FBF2A3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EAE25F3-F15F-4CDE-AF38-068603F77B2A}" type="pres">
      <dgm:prSet presAssocID="{695A3F54-EB4D-4250-A2CB-4B805FBF2A37}" presName="desTx" presStyleLbl="alignAccFollowNode1" presStyleIdx="0" presStyleCnt="3">
        <dgm:presLayoutVars>
          <dgm:bulletEnabled val="1"/>
        </dgm:presLayoutVars>
      </dgm:prSet>
      <dgm:spPr/>
    </dgm:pt>
    <dgm:pt modelId="{E11255A0-A2C8-43A0-87BE-C6B506FE9966}" type="pres">
      <dgm:prSet presAssocID="{7257A534-9981-44CB-BCEA-BA1661D1BA41}" presName="space" presStyleCnt="0"/>
      <dgm:spPr/>
    </dgm:pt>
    <dgm:pt modelId="{6B8C1C9B-511C-48B6-83CD-B8C2728AF898}" type="pres">
      <dgm:prSet presAssocID="{F2FDFB4B-1CA2-44B7-A05F-017FEBB8E9A9}" presName="composite" presStyleCnt="0"/>
      <dgm:spPr/>
    </dgm:pt>
    <dgm:pt modelId="{ADBC1946-759F-4996-8E32-8DEFD9872ED0}" type="pres">
      <dgm:prSet presAssocID="{F2FDFB4B-1CA2-44B7-A05F-017FEBB8E9A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45B8AE8-D8D8-4E64-81B4-5F4F33DA0FA0}" type="pres">
      <dgm:prSet presAssocID="{F2FDFB4B-1CA2-44B7-A05F-017FEBB8E9A9}" presName="desTx" presStyleLbl="alignAccFollowNode1" presStyleIdx="1" presStyleCnt="3">
        <dgm:presLayoutVars>
          <dgm:bulletEnabled val="1"/>
        </dgm:presLayoutVars>
      </dgm:prSet>
      <dgm:spPr/>
    </dgm:pt>
    <dgm:pt modelId="{33F20497-6ACB-46C8-A749-77A7D1BC8849}" type="pres">
      <dgm:prSet presAssocID="{3BF169FB-122B-4069-BC92-CA85A183944C}" presName="space" presStyleCnt="0"/>
      <dgm:spPr/>
    </dgm:pt>
    <dgm:pt modelId="{14324BE3-4E9F-430A-8146-5820E8C88F91}" type="pres">
      <dgm:prSet presAssocID="{F6941762-44D7-4214-A3AC-7B801F6436CF}" presName="composite" presStyleCnt="0"/>
      <dgm:spPr/>
    </dgm:pt>
    <dgm:pt modelId="{1D9850A7-2D68-44BE-AE60-FF70A3272560}" type="pres">
      <dgm:prSet presAssocID="{F6941762-44D7-4214-A3AC-7B801F6436C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C8B5618-F41C-4738-9717-FD512FBD1BDC}" type="pres">
      <dgm:prSet presAssocID="{F6941762-44D7-4214-A3AC-7B801F6436C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34CEF0E-D53E-4DF2-B400-4158AAC5402E}" srcId="{F6941762-44D7-4214-A3AC-7B801F6436CF}" destId="{5EC22A1B-8F5F-4C09-A303-7C52DC810382}" srcOrd="0" destOrd="0" parTransId="{D1BDA64F-C334-4C0B-A5E4-2458EE178EF0}" sibTransId="{79A73964-C00B-4BE8-9205-DDB84E6C7AAF}"/>
    <dgm:cxn modelId="{CE2F9F1B-565C-45BE-9A2E-02C2097157F4}" type="presOf" srcId="{695A3F54-EB4D-4250-A2CB-4B805FBF2A37}" destId="{5AA5064A-BA5E-48EA-83AA-48037CF8FFD8}" srcOrd="0" destOrd="0" presId="urn:microsoft.com/office/officeart/2005/8/layout/hList1"/>
    <dgm:cxn modelId="{CEF10821-57C6-4903-8A71-8E243760B245}" type="presOf" srcId="{703AB808-F1FB-413F-BCD4-724FFCA930DD}" destId="{8C8B5618-F41C-4738-9717-FD512FBD1BDC}" srcOrd="0" destOrd="2" presId="urn:microsoft.com/office/officeart/2005/8/layout/hList1"/>
    <dgm:cxn modelId="{B4BE5223-9172-4EAB-864C-A0766A5EAC6B}" srcId="{5EC22A1B-8F5F-4C09-A303-7C52DC810382}" destId="{117A8AA5-77CF-439C-BE09-030DFFDF43E5}" srcOrd="2" destOrd="0" parTransId="{492B1550-BF24-49B5-ADA1-B45902B70F69}" sibTransId="{88A6365C-D934-470F-A37C-81E188D1FC1B}"/>
    <dgm:cxn modelId="{227DC630-5E23-45EF-AE1F-8F71E1C5F9D1}" type="presOf" srcId="{E5EC995F-1ECD-4E5E-B4F7-82257D42B492}" destId="{845B8AE8-D8D8-4E64-81B4-5F4F33DA0FA0}" srcOrd="0" destOrd="0" presId="urn:microsoft.com/office/officeart/2005/8/layout/hList1"/>
    <dgm:cxn modelId="{D7B7A836-483E-4080-99AD-C281BFB3F84B}" type="presOf" srcId="{F6941762-44D7-4214-A3AC-7B801F6436CF}" destId="{1D9850A7-2D68-44BE-AE60-FF70A3272560}" srcOrd="0" destOrd="0" presId="urn:microsoft.com/office/officeart/2005/8/layout/hList1"/>
    <dgm:cxn modelId="{94D7483E-5823-442E-A329-684D8250F6CC}" type="presOf" srcId="{D4026167-F879-4126-8420-3D701C60386D}" destId="{845B8AE8-D8D8-4E64-81B4-5F4F33DA0FA0}" srcOrd="0" destOrd="1" presId="urn:microsoft.com/office/officeart/2005/8/layout/hList1"/>
    <dgm:cxn modelId="{C7268261-745D-4C0C-8474-EDFAC01CEBC8}" srcId="{695A3F54-EB4D-4250-A2CB-4B805FBF2A37}" destId="{3E763B23-C0BE-48DF-AB90-525E262CF1BC}" srcOrd="1" destOrd="0" parTransId="{A4D2D679-5830-44FA-8BF2-537763D92EA5}" sibTransId="{55E15654-B28A-481A-B391-166EA65327D5}"/>
    <dgm:cxn modelId="{1F17BA58-A863-40CA-934B-4D553A10DDD7}" srcId="{CD7E34D8-D522-41A3-B639-E71180B6410D}" destId="{F6941762-44D7-4214-A3AC-7B801F6436CF}" srcOrd="2" destOrd="0" parTransId="{5273991F-16F3-4FA0-9B3F-62C0A0DFB8CE}" sibTransId="{D22A6115-D83F-4B2B-9F43-B3453AF229E4}"/>
    <dgm:cxn modelId="{BC52117E-E26D-46B3-A4AC-93F04BD2E831}" srcId="{CD7E34D8-D522-41A3-B639-E71180B6410D}" destId="{695A3F54-EB4D-4250-A2CB-4B805FBF2A37}" srcOrd="0" destOrd="0" parTransId="{ECD8FBE3-BE0E-405D-803C-B821E535CA20}" sibTransId="{7257A534-9981-44CB-BCEA-BA1661D1BA41}"/>
    <dgm:cxn modelId="{C83FA393-62B1-4CB8-ABF7-C28E0B770019}" type="presOf" srcId="{C0B46AD0-6262-4D95-91F9-AEE782345FC7}" destId="{CEAE25F3-F15F-4CDE-AF38-068603F77B2A}" srcOrd="0" destOrd="0" presId="urn:microsoft.com/office/officeart/2005/8/layout/hList1"/>
    <dgm:cxn modelId="{677AFA96-49FA-422A-ACCF-2C8B415C976D}" type="presOf" srcId="{117A8AA5-77CF-439C-BE09-030DFFDF43E5}" destId="{8C8B5618-F41C-4738-9717-FD512FBD1BDC}" srcOrd="0" destOrd="3" presId="urn:microsoft.com/office/officeart/2005/8/layout/hList1"/>
    <dgm:cxn modelId="{AED5FA9F-A386-469A-B432-3DFEA5DB57B8}" srcId="{CD7E34D8-D522-41A3-B639-E71180B6410D}" destId="{F2FDFB4B-1CA2-44B7-A05F-017FEBB8E9A9}" srcOrd="1" destOrd="0" parTransId="{171EDAC9-ED66-446A-A27E-6CA6523DFC62}" sibTransId="{3BF169FB-122B-4069-BC92-CA85A183944C}"/>
    <dgm:cxn modelId="{3D4234A3-E4BB-43E1-93CC-B4DF8D12E512}" srcId="{695A3F54-EB4D-4250-A2CB-4B805FBF2A37}" destId="{C0B46AD0-6262-4D95-91F9-AEE782345FC7}" srcOrd="0" destOrd="0" parTransId="{F7C2BAC6-FCDD-4B51-ACAD-84BDCE13F37E}" sibTransId="{35A5AC17-8042-4538-8924-C7B3772E72EC}"/>
    <dgm:cxn modelId="{2496CAAD-FF1B-45C9-90E3-D2176A526651}" type="presOf" srcId="{CD7E34D8-D522-41A3-B639-E71180B6410D}" destId="{80FC7CF9-C390-4BA1-B567-4C6375D84787}" srcOrd="0" destOrd="0" presId="urn:microsoft.com/office/officeart/2005/8/layout/hList1"/>
    <dgm:cxn modelId="{17C880B3-E470-4CD0-8D7E-302EF4A0E290}" type="presOf" srcId="{5EC22A1B-8F5F-4C09-A303-7C52DC810382}" destId="{8C8B5618-F41C-4738-9717-FD512FBD1BDC}" srcOrd="0" destOrd="0" presId="urn:microsoft.com/office/officeart/2005/8/layout/hList1"/>
    <dgm:cxn modelId="{F482FEB5-974D-4F4F-9EC5-C58E69EDAA6B}" srcId="{5EC22A1B-8F5F-4C09-A303-7C52DC810382}" destId="{703AB808-F1FB-413F-BCD4-724FFCA930DD}" srcOrd="1" destOrd="0" parTransId="{F95573BB-A757-4BFF-8BAD-6CC567ECA434}" sibTransId="{AFC17301-B88A-4C9A-821D-46555D493C22}"/>
    <dgm:cxn modelId="{790113B7-4E6F-4837-8C3F-E3945D95D594}" srcId="{F2FDFB4B-1CA2-44B7-A05F-017FEBB8E9A9}" destId="{E5EC995F-1ECD-4E5E-B4F7-82257D42B492}" srcOrd="0" destOrd="0" parTransId="{C152AE3E-EAF7-462F-BB58-E1A63F20501F}" sibTransId="{42489CC6-2F70-4CEF-AF09-885A5FCF05E3}"/>
    <dgm:cxn modelId="{107BB4BA-B3DE-40DB-A45E-CEB50A4A6087}" srcId="{F2FDFB4B-1CA2-44B7-A05F-017FEBB8E9A9}" destId="{D4026167-F879-4126-8420-3D701C60386D}" srcOrd="1" destOrd="0" parTransId="{1FF8B835-0829-459D-935F-7ECABEBA03E0}" sibTransId="{4C4A7E46-A091-4761-B2C7-243010921C11}"/>
    <dgm:cxn modelId="{B5E39ECB-FC52-4E26-B650-9EB87A12B422}" type="presOf" srcId="{F2FDFB4B-1CA2-44B7-A05F-017FEBB8E9A9}" destId="{ADBC1946-759F-4996-8E32-8DEFD9872ED0}" srcOrd="0" destOrd="0" presId="urn:microsoft.com/office/officeart/2005/8/layout/hList1"/>
    <dgm:cxn modelId="{69173DCC-CDF0-432F-8FA0-586FC5C012A8}" type="presOf" srcId="{3E763B23-C0BE-48DF-AB90-525E262CF1BC}" destId="{CEAE25F3-F15F-4CDE-AF38-068603F77B2A}" srcOrd="0" destOrd="1" presId="urn:microsoft.com/office/officeart/2005/8/layout/hList1"/>
    <dgm:cxn modelId="{251746F6-586A-4123-9F58-269CC148CA2B}" type="presOf" srcId="{AEBD11DF-9721-473A-BFAC-E1349BE6CEAB}" destId="{8C8B5618-F41C-4738-9717-FD512FBD1BDC}" srcOrd="0" destOrd="1" presId="urn:microsoft.com/office/officeart/2005/8/layout/hList1"/>
    <dgm:cxn modelId="{5EEBA5FE-E8FC-4762-8E64-C79FE3241B64}" srcId="{5EC22A1B-8F5F-4C09-A303-7C52DC810382}" destId="{AEBD11DF-9721-473A-BFAC-E1349BE6CEAB}" srcOrd="0" destOrd="0" parTransId="{50173934-89F7-47AB-81B1-DAF5D37A17D1}" sibTransId="{1763B428-E31A-4AA6-B664-D51695EA3A52}"/>
    <dgm:cxn modelId="{4443BC5C-5E0B-4A98-A26D-0F7323944776}" type="presParOf" srcId="{80FC7CF9-C390-4BA1-B567-4C6375D84787}" destId="{0712D803-0071-4EDF-980C-A0EC95A29132}" srcOrd="0" destOrd="0" presId="urn:microsoft.com/office/officeart/2005/8/layout/hList1"/>
    <dgm:cxn modelId="{953FFCCA-DD5F-4749-97F7-D162233AFE09}" type="presParOf" srcId="{0712D803-0071-4EDF-980C-A0EC95A29132}" destId="{5AA5064A-BA5E-48EA-83AA-48037CF8FFD8}" srcOrd="0" destOrd="0" presId="urn:microsoft.com/office/officeart/2005/8/layout/hList1"/>
    <dgm:cxn modelId="{BD1492FE-E4B9-4384-BEBD-50EAE147B339}" type="presParOf" srcId="{0712D803-0071-4EDF-980C-A0EC95A29132}" destId="{CEAE25F3-F15F-4CDE-AF38-068603F77B2A}" srcOrd="1" destOrd="0" presId="urn:microsoft.com/office/officeart/2005/8/layout/hList1"/>
    <dgm:cxn modelId="{6CAEE3FD-04D9-4B32-9107-60B7BE3A35C6}" type="presParOf" srcId="{80FC7CF9-C390-4BA1-B567-4C6375D84787}" destId="{E11255A0-A2C8-43A0-87BE-C6B506FE9966}" srcOrd="1" destOrd="0" presId="urn:microsoft.com/office/officeart/2005/8/layout/hList1"/>
    <dgm:cxn modelId="{0717DC48-C318-4DAC-AE48-4167796A92ED}" type="presParOf" srcId="{80FC7CF9-C390-4BA1-B567-4C6375D84787}" destId="{6B8C1C9B-511C-48B6-83CD-B8C2728AF898}" srcOrd="2" destOrd="0" presId="urn:microsoft.com/office/officeart/2005/8/layout/hList1"/>
    <dgm:cxn modelId="{F137B8A8-5787-45E4-91AC-4A53DB8A2984}" type="presParOf" srcId="{6B8C1C9B-511C-48B6-83CD-B8C2728AF898}" destId="{ADBC1946-759F-4996-8E32-8DEFD9872ED0}" srcOrd="0" destOrd="0" presId="urn:microsoft.com/office/officeart/2005/8/layout/hList1"/>
    <dgm:cxn modelId="{4C7B8C83-4908-4DDA-A836-C924DD9B4365}" type="presParOf" srcId="{6B8C1C9B-511C-48B6-83CD-B8C2728AF898}" destId="{845B8AE8-D8D8-4E64-81B4-5F4F33DA0FA0}" srcOrd="1" destOrd="0" presId="urn:microsoft.com/office/officeart/2005/8/layout/hList1"/>
    <dgm:cxn modelId="{A9D08D02-1B3E-489B-AF92-EE009F52A728}" type="presParOf" srcId="{80FC7CF9-C390-4BA1-B567-4C6375D84787}" destId="{33F20497-6ACB-46C8-A749-77A7D1BC8849}" srcOrd="3" destOrd="0" presId="urn:microsoft.com/office/officeart/2005/8/layout/hList1"/>
    <dgm:cxn modelId="{7165ECBA-116E-494D-8C2F-80A31C69A97D}" type="presParOf" srcId="{80FC7CF9-C390-4BA1-B567-4C6375D84787}" destId="{14324BE3-4E9F-430A-8146-5820E8C88F91}" srcOrd="4" destOrd="0" presId="urn:microsoft.com/office/officeart/2005/8/layout/hList1"/>
    <dgm:cxn modelId="{36FC979C-90FD-47F7-A69C-28F8D26A66B2}" type="presParOf" srcId="{14324BE3-4E9F-430A-8146-5820E8C88F91}" destId="{1D9850A7-2D68-44BE-AE60-FF70A3272560}" srcOrd="0" destOrd="0" presId="urn:microsoft.com/office/officeart/2005/8/layout/hList1"/>
    <dgm:cxn modelId="{8211684F-5F04-4193-9E5F-9835C1CC4664}" type="presParOf" srcId="{14324BE3-4E9F-430A-8146-5820E8C88F91}" destId="{8C8B5618-F41C-4738-9717-FD512FBD1B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B1F5F4-7895-48FD-8ADE-5BB9305B0B8C}" type="doc">
      <dgm:prSet loTypeId="urn:microsoft.com/office/officeart/2018/5/layout/CenteredIconLabelDescriptionList" loCatId="icon" qsTypeId="urn:microsoft.com/office/officeart/2005/8/quickstyle/simple1#2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FFC77249-C048-4BA4-A292-AF5CCE5E69B5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 dirty="0"/>
            <a:t>Region I website: www.etexwater plan.org</a:t>
          </a:r>
        </a:p>
      </dgm:t>
    </dgm:pt>
    <dgm:pt modelId="{6D6C3D08-2D12-4EB6-A8B4-8F6A5EA60629}" type="parTrans" cxnId="{79A28234-EFC4-41B9-8813-A698BA4D3125}">
      <dgm:prSet/>
      <dgm:spPr/>
      <dgm:t>
        <a:bodyPr/>
        <a:lstStyle/>
        <a:p>
          <a:endParaRPr lang="en-US" sz="2000"/>
        </a:p>
      </dgm:t>
    </dgm:pt>
    <dgm:pt modelId="{2F722042-F448-4F58-A137-64087BDAE5A5}" type="sibTrans" cxnId="{79A28234-EFC4-41B9-8813-A698BA4D3125}">
      <dgm:prSet/>
      <dgm:spPr/>
      <dgm:t>
        <a:bodyPr/>
        <a:lstStyle/>
        <a:p>
          <a:endParaRPr lang="en-US" sz="2000"/>
        </a:p>
      </dgm:t>
    </dgm:pt>
    <dgm:pt modelId="{9734F9FC-425A-41E7-954F-B3A3396370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Posted meetings and planning information</a:t>
          </a:r>
        </a:p>
      </dgm:t>
    </dgm:pt>
    <dgm:pt modelId="{AFB3E4C3-AA77-44EE-BFDF-B1639F0D195B}" type="parTrans" cxnId="{3EDE8DD1-276A-451E-9403-FA56BE5DAB45}">
      <dgm:prSet/>
      <dgm:spPr/>
      <dgm:t>
        <a:bodyPr/>
        <a:lstStyle/>
        <a:p>
          <a:endParaRPr lang="en-US" sz="2000"/>
        </a:p>
      </dgm:t>
    </dgm:pt>
    <dgm:pt modelId="{10A86D21-0834-446A-8377-B4E0E9219E38}" type="sibTrans" cxnId="{3EDE8DD1-276A-451E-9403-FA56BE5DAB45}">
      <dgm:prSet/>
      <dgm:spPr/>
      <dgm:t>
        <a:bodyPr/>
        <a:lstStyle/>
        <a:p>
          <a:endParaRPr lang="en-US" sz="2000"/>
        </a:p>
      </dgm:t>
    </dgm:pt>
    <dgm:pt modelId="{D51BA741-05A2-4969-B53C-69214CB4A66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/>
            <a:t>Email list of interested parties</a:t>
          </a:r>
        </a:p>
      </dgm:t>
    </dgm:pt>
    <dgm:pt modelId="{BB2A6B10-8E70-4793-9C25-34D0BC329CB5}" type="parTrans" cxnId="{C8824066-E0A2-43BE-8EC5-3941E9F53E69}">
      <dgm:prSet/>
      <dgm:spPr/>
      <dgm:t>
        <a:bodyPr/>
        <a:lstStyle/>
        <a:p>
          <a:endParaRPr lang="en-US" sz="2000"/>
        </a:p>
      </dgm:t>
    </dgm:pt>
    <dgm:pt modelId="{7E419A95-103E-4F75-BFAA-E9819F570B90}" type="sibTrans" cxnId="{C8824066-E0A2-43BE-8EC5-3941E9F53E69}">
      <dgm:prSet/>
      <dgm:spPr/>
      <dgm:t>
        <a:bodyPr/>
        <a:lstStyle/>
        <a:p>
          <a:endParaRPr lang="en-US" sz="2000"/>
        </a:p>
      </dgm:t>
    </dgm:pt>
    <dgm:pt modelId="{F217B378-C7D8-4454-8AD8-0E2BD07B4841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/>
            <a:t>Planning group meetings and required public hearings</a:t>
          </a:r>
        </a:p>
      </dgm:t>
    </dgm:pt>
    <dgm:pt modelId="{8B817631-3164-4A20-97D7-80126E4C05EE}" type="parTrans" cxnId="{47DE337D-1F1F-4685-8A3D-7A56F4862FDF}">
      <dgm:prSet/>
      <dgm:spPr/>
      <dgm:t>
        <a:bodyPr/>
        <a:lstStyle/>
        <a:p>
          <a:endParaRPr lang="en-US" sz="2000"/>
        </a:p>
      </dgm:t>
    </dgm:pt>
    <dgm:pt modelId="{CF5EECAA-1B8D-41F2-BC24-03E111150370}" type="sibTrans" cxnId="{47DE337D-1F1F-4685-8A3D-7A56F4862FDF}">
      <dgm:prSet/>
      <dgm:spPr/>
      <dgm:t>
        <a:bodyPr/>
        <a:lstStyle/>
        <a:p>
          <a:endParaRPr lang="en-US" sz="2000"/>
        </a:p>
      </dgm:t>
    </dgm:pt>
    <dgm:pt modelId="{3B76E25F-B9CE-4191-A424-63685442FA9B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 dirty="0"/>
            <a:t>Surveys of Water User Groups (WUGs), Wholesale Water Providers (MWPs), county judges and groundwater conservation districts</a:t>
          </a:r>
        </a:p>
      </dgm:t>
    </dgm:pt>
    <dgm:pt modelId="{3F090FB8-394F-406E-96E6-0385D3BE4533}" type="parTrans" cxnId="{9F01A4B1-3CCC-4E89-82C3-18A9BD60EBCC}">
      <dgm:prSet/>
      <dgm:spPr/>
      <dgm:t>
        <a:bodyPr/>
        <a:lstStyle/>
        <a:p>
          <a:endParaRPr lang="en-US" sz="2000"/>
        </a:p>
      </dgm:t>
    </dgm:pt>
    <dgm:pt modelId="{6B24C8AC-7C04-41FA-B3A7-04B05FB60384}" type="sibTrans" cxnId="{9F01A4B1-3CCC-4E89-82C3-18A9BD60EBCC}">
      <dgm:prSet/>
      <dgm:spPr/>
      <dgm:t>
        <a:bodyPr/>
        <a:lstStyle/>
        <a:p>
          <a:endParaRPr lang="en-US" sz="2000"/>
        </a:p>
      </dgm:t>
    </dgm:pt>
    <dgm:pt modelId="{2C03EAA5-FD0C-4243-A46D-ED8410A23CE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 dirty="0"/>
            <a:t>Public presentations when invited and time/funding allows</a:t>
          </a:r>
        </a:p>
      </dgm:t>
    </dgm:pt>
    <dgm:pt modelId="{988F60C2-59DE-4752-B663-D995148CBE2D}" type="parTrans" cxnId="{F1FB26A5-8CC6-407A-A350-B11DEFD6E602}">
      <dgm:prSet/>
      <dgm:spPr/>
      <dgm:t>
        <a:bodyPr/>
        <a:lstStyle/>
        <a:p>
          <a:endParaRPr lang="en-US" sz="2000"/>
        </a:p>
      </dgm:t>
    </dgm:pt>
    <dgm:pt modelId="{E619928E-AC62-4F55-8311-C74E4DDF6FC5}" type="sibTrans" cxnId="{F1FB26A5-8CC6-407A-A350-B11DEFD6E602}">
      <dgm:prSet/>
      <dgm:spPr/>
      <dgm:t>
        <a:bodyPr/>
        <a:lstStyle/>
        <a:p>
          <a:endParaRPr lang="en-US" sz="2000"/>
        </a:p>
      </dgm:t>
    </dgm:pt>
    <dgm:pt modelId="{923ECC2B-6B35-499F-88D0-A6468E78F962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 dirty="0"/>
            <a:t>Virtual/</a:t>
          </a:r>
        </a:p>
        <a:p>
          <a:pPr>
            <a:lnSpc>
              <a:spcPct val="100000"/>
            </a:lnSpc>
            <a:defRPr b="1"/>
          </a:pPr>
          <a:r>
            <a:rPr lang="en-US" sz="1600" dirty="0"/>
            <a:t>In-Person meetings to engage and solicit input</a:t>
          </a:r>
        </a:p>
      </dgm:t>
    </dgm:pt>
    <dgm:pt modelId="{7E463FA8-87E3-4AB8-814C-7A7365E559CE}" type="parTrans" cxnId="{F60C79E2-DA0E-4094-996C-B64A20B454DB}">
      <dgm:prSet/>
      <dgm:spPr/>
      <dgm:t>
        <a:bodyPr/>
        <a:lstStyle/>
        <a:p>
          <a:endParaRPr lang="en-US" sz="2000"/>
        </a:p>
      </dgm:t>
    </dgm:pt>
    <dgm:pt modelId="{BF0CE0E7-307E-4A54-9EF8-95A19C9C4E6C}" type="sibTrans" cxnId="{F60C79E2-DA0E-4094-996C-B64A20B454DB}">
      <dgm:prSet/>
      <dgm:spPr/>
      <dgm:t>
        <a:bodyPr/>
        <a:lstStyle/>
        <a:p>
          <a:endParaRPr lang="en-US" sz="2000"/>
        </a:p>
      </dgm:t>
    </dgm:pt>
    <dgm:pt modelId="{C823A32E-3614-4EBD-ABE0-8B402A70A6A8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600"/>
            <a:t>Phone calls/emails to &amp; from us (members, administrative agent, consultants)</a:t>
          </a:r>
        </a:p>
      </dgm:t>
    </dgm:pt>
    <dgm:pt modelId="{81F280EF-D1CE-4F3D-9BD1-E3519170D744}" type="parTrans" cxnId="{18DCEEBC-7F31-4BE7-9CC5-238D88B94EFD}">
      <dgm:prSet/>
      <dgm:spPr/>
      <dgm:t>
        <a:bodyPr/>
        <a:lstStyle/>
        <a:p>
          <a:endParaRPr lang="en-US" sz="2000"/>
        </a:p>
      </dgm:t>
    </dgm:pt>
    <dgm:pt modelId="{543549D3-85EF-45D4-87A8-9B3B01229753}" type="sibTrans" cxnId="{18DCEEBC-7F31-4BE7-9CC5-238D88B94EFD}">
      <dgm:prSet/>
      <dgm:spPr/>
      <dgm:t>
        <a:bodyPr/>
        <a:lstStyle/>
        <a:p>
          <a:endParaRPr lang="en-US" sz="2000"/>
        </a:p>
      </dgm:t>
    </dgm:pt>
    <dgm:pt modelId="{4038D33E-4914-4E50-AB42-9F541BC266F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/>
            <a:t>Email contact widget</a:t>
          </a:r>
        </a:p>
      </dgm:t>
    </dgm:pt>
    <dgm:pt modelId="{1CA330B4-37EF-4ACF-A860-0D888E9F9F3A}" type="parTrans" cxnId="{293DBEDC-4459-433E-A3A6-71DCB6408C84}">
      <dgm:prSet/>
      <dgm:spPr/>
      <dgm:t>
        <a:bodyPr/>
        <a:lstStyle/>
        <a:p>
          <a:endParaRPr lang="en-US" sz="2000"/>
        </a:p>
      </dgm:t>
    </dgm:pt>
    <dgm:pt modelId="{C681B6C1-8486-4403-85C2-EAF96AB46A86}" type="sibTrans" cxnId="{293DBEDC-4459-433E-A3A6-71DCB6408C84}">
      <dgm:prSet/>
      <dgm:spPr/>
      <dgm:t>
        <a:bodyPr/>
        <a:lstStyle/>
        <a:p>
          <a:endParaRPr lang="en-US" sz="2000"/>
        </a:p>
      </dgm:t>
    </dgm:pt>
    <dgm:pt modelId="{03C715BC-6CF2-46C7-B63D-9F6EFE871C74}" type="pres">
      <dgm:prSet presAssocID="{60B1F5F4-7895-48FD-8ADE-5BB9305B0B8C}" presName="root" presStyleCnt="0">
        <dgm:presLayoutVars>
          <dgm:dir/>
          <dgm:resizeHandles val="exact"/>
        </dgm:presLayoutVars>
      </dgm:prSet>
      <dgm:spPr/>
    </dgm:pt>
    <dgm:pt modelId="{6EFA6030-E094-40CC-A84D-5A56C308558F}" type="pres">
      <dgm:prSet presAssocID="{FFC77249-C048-4BA4-A292-AF5CCE5E69B5}" presName="compNode" presStyleCnt="0"/>
      <dgm:spPr/>
    </dgm:pt>
    <dgm:pt modelId="{88423F3C-98B7-4956-81F1-3ABBA236E1C2}" type="pres">
      <dgm:prSet presAssocID="{FFC77249-C048-4BA4-A292-AF5CCE5E69B5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CC9CAC1C-6FF5-46FA-947C-611D2D45189D}" type="pres">
      <dgm:prSet presAssocID="{FFC77249-C048-4BA4-A292-AF5CCE5E69B5}" presName="iconSpace" presStyleCnt="0"/>
      <dgm:spPr/>
    </dgm:pt>
    <dgm:pt modelId="{A979B6E9-00B1-41A0-9410-E546192AAEB2}" type="pres">
      <dgm:prSet presAssocID="{FFC77249-C048-4BA4-A292-AF5CCE5E69B5}" presName="parTx" presStyleLbl="revTx" presStyleIdx="0" presStyleCnt="14" custScaleX="122043">
        <dgm:presLayoutVars>
          <dgm:chMax val="0"/>
          <dgm:chPref val="0"/>
        </dgm:presLayoutVars>
      </dgm:prSet>
      <dgm:spPr/>
    </dgm:pt>
    <dgm:pt modelId="{85BF2F29-8254-4C33-AF70-D928F47A0112}" type="pres">
      <dgm:prSet presAssocID="{FFC77249-C048-4BA4-A292-AF5CCE5E69B5}" presName="txSpace" presStyleCnt="0"/>
      <dgm:spPr/>
    </dgm:pt>
    <dgm:pt modelId="{0AA982AA-5D40-4048-B048-BB1887C8364E}" type="pres">
      <dgm:prSet presAssocID="{FFC77249-C048-4BA4-A292-AF5CCE5E69B5}" presName="desTx" presStyleLbl="revTx" presStyleIdx="1" presStyleCnt="14" custLinFactY="-19456" custLinFactNeighborX="-8087" custLinFactNeighborY="-100000">
        <dgm:presLayoutVars/>
      </dgm:prSet>
      <dgm:spPr/>
    </dgm:pt>
    <dgm:pt modelId="{553C5802-852D-4E88-83BA-62309820D9E4}" type="pres">
      <dgm:prSet presAssocID="{2F722042-F448-4F58-A137-64087BDAE5A5}" presName="sibTrans" presStyleCnt="0"/>
      <dgm:spPr/>
    </dgm:pt>
    <dgm:pt modelId="{BDDAF6F4-85EE-4FE8-92AE-CF5C1FA27542}" type="pres">
      <dgm:prSet presAssocID="{D51BA741-05A2-4969-B53C-69214CB4A662}" presName="compNode" presStyleCnt="0"/>
      <dgm:spPr/>
    </dgm:pt>
    <dgm:pt modelId="{DCF54AAA-82F6-4082-BE0E-DCF98626D39D}" type="pres">
      <dgm:prSet presAssocID="{D51BA741-05A2-4969-B53C-69214CB4A662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D1025DD9-2ADD-40C8-8699-D96C0E819CC2}" type="pres">
      <dgm:prSet presAssocID="{D51BA741-05A2-4969-B53C-69214CB4A662}" presName="iconSpace" presStyleCnt="0"/>
      <dgm:spPr/>
    </dgm:pt>
    <dgm:pt modelId="{7CE5EDAE-48F8-4CD6-8E71-B82438CF96B5}" type="pres">
      <dgm:prSet presAssocID="{D51BA741-05A2-4969-B53C-69214CB4A662}" presName="parTx" presStyleLbl="revTx" presStyleIdx="2" presStyleCnt="14">
        <dgm:presLayoutVars>
          <dgm:chMax val="0"/>
          <dgm:chPref val="0"/>
        </dgm:presLayoutVars>
      </dgm:prSet>
      <dgm:spPr/>
    </dgm:pt>
    <dgm:pt modelId="{107A27A2-14F0-4DD9-BF7E-AE0AA1F0CEF0}" type="pres">
      <dgm:prSet presAssocID="{D51BA741-05A2-4969-B53C-69214CB4A662}" presName="txSpace" presStyleCnt="0"/>
      <dgm:spPr/>
    </dgm:pt>
    <dgm:pt modelId="{F2EA05D5-AAFB-4964-97ED-E2625EF6E99C}" type="pres">
      <dgm:prSet presAssocID="{D51BA741-05A2-4969-B53C-69214CB4A662}" presName="desTx" presStyleLbl="revTx" presStyleIdx="3" presStyleCnt="14">
        <dgm:presLayoutVars/>
      </dgm:prSet>
      <dgm:spPr/>
    </dgm:pt>
    <dgm:pt modelId="{3B30B249-650C-4470-8A30-1FBAF0498EA2}" type="pres">
      <dgm:prSet presAssocID="{7E419A95-103E-4F75-BFAA-E9819F570B90}" presName="sibTrans" presStyleCnt="0"/>
      <dgm:spPr/>
    </dgm:pt>
    <dgm:pt modelId="{6D7199C8-99C5-4A81-BEDA-0EC5F91E4AE2}" type="pres">
      <dgm:prSet presAssocID="{F217B378-C7D8-4454-8AD8-0E2BD07B4841}" presName="compNode" presStyleCnt="0"/>
      <dgm:spPr/>
    </dgm:pt>
    <dgm:pt modelId="{E89950AF-0DD9-47F8-872B-C671360AE3B3}" type="pres">
      <dgm:prSet presAssocID="{F217B378-C7D8-4454-8AD8-0E2BD07B4841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6320FA80-1FE1-4803-AA48-F29270823507}" type="pres">
      <dgm:prSet presAssocID="{F217B378-C7D8-4454-8AD8-0E2BD07B4841}" presName="iconSpace" presStyleCnt="0"/>
      <dgm:spPr/>
    </dgm:pt>
    <dgm:pt modelId="{DD8A4ABC-E0D5-431A-BB9C-1E7284C7F162}" type="pres">
      <dgm:prSet presAssocID="{F217B378-C7D8-4454-8AD8-0E2BD07B4841}" presName="parTx" presStyleLbl="revTx" presStyleIdx="4" presStyleCnt="14">
        <dgm:presLayoutVars>
          <dgm:chMax val="0"/>
          <dgm:chPref val="0"/>
        </dgm:presLayoutVars>
      </dgm:prSet>
      <dgm:spPr/>
    </dgm:pt>
    <dgm:pt modelId="{725CC6C6-68E3-47AF-8AAD-1AD9CF81D235}" type="pres">
      <dgm:prSet presAssocID="{F217B378-C7D8-4454-8AD8-0E2BD07B4841}" presName="txSpace" presStyleCnt="0"/>
      <dgm:spPr/>
    </dgm:pt>
    <dgm:pt modelId="{0E4F79CE-4E56-417F-A667-48221B8E2213}" type="pres">
      <dgm:prSet presAssocID="{F217B378-C7D8-4454-8AD8-0E2BD07B4841}" presName="desTx" presStyleLbl="revTx" presStyleIdx="5" presStyleCnt="14">
        <dgm:presLayoutVars/>
      </dgm:prSet>
      <dgm:spPr/>
    </dgm:pt>
    <dgm:pt modelId="{D6C649CB-708B-4FAB-BA87-4B1758FEC865}" type="pres">
      <dgm:prSet presAssocID="{CF5EECAA-1B8D-41F2-BC24-03E111150370}" presName="sibTrans" presStyleCnt="0"/>
      <dgm:spPr/>
    </dgm:pt>
    <dgm:pt modelId="{AA626D8C-A52B-4A25-B9AA-BA27A6D3588D}" type="pres">
      <dgm:prSet presAssocID="{3B76E25F-B9CE-4191-A424-63685442FA9B}" presName="compNode" presStyleCnt="0"/>
      <dgm:spPr/>
    </dgm:pt>
    <dgm:pt modelId="{DF3318EE-C554-40D3-A82A-F2528280964C}" type="pres">
      <dgm:prSet presAssocID="{3B76E25F-B9CE-4191-A424-63685442FA9B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7477B9C8-141E-46C3-9B55-3647814B6B30}" type="pres">
      <dgm:prSet presAssocID="{3B76E25F-B9CE-4191-A424-63685442FA9B}" presName="iconSpace" presStyleCnt="0"/>
      <dgm:spPr/>
    </dgm:pt>
    <dgm:pt modelId="{406D1ABF-0B62-4F9B-A86E-2E22AB2E3156}" type="pres">
      <dgm:prSet presAssocID="{3B76E25F-B9CE-4191-A424-63685442FA9B}" presName="parTx" presStyleLbl="revTx" presStyleIdx="6" presStyleCnt="14">
        <dgm:presLayoutVars>
          <dgm:chMax val="0"/>
          <dgm:chPref val="0"/>
        </dgm:presLayoutVars>
      </dgm:prSet>
      <dgm:spPr/>
    </dgm:pt>
    <dgm:pt modelId="{31332438-AA6F-4CDC-BC24-02D6AEA69209}" type="pres">
      <dgm:prSet presAssocID="{3B76E25F-B9CE-4191-A424-63685442FA9B}" presName="txSpace" presStyleCnt="0"/>
      <dgm:spPr/>
    </dgm:pt>
    <dgm:pt modelId="{950A3F3A-F2C9-4A89-9E8C-F901EA1B307E}" type="pres">
      <dgm:prSet presAssocID="{3B76E25F-B9CE-4191-A424-63685442FA9B}" presName="desTx" presStyleLbl="revTx" presStyleIdx="7" presStyleCnt="14">
        <dgm:presLayoutVars/>
      </dgm:prSet>
      <dgm:spPr/>
    </dgm:pt>
    <dgm:pt modelId="{F6492D3A-98EC-49F4-BB97-6555C475A26D}" type="pres">
      <dgm:prSet presAssocID="{6B24C8AC-7C04-41FA-B3A7-04B05FB60384}" presName="sibTrans" presStyleCnt="0"/>
      <dgm:spPr/>
    </dgm:pt>
    <dgm:pt modelId="{24E62F9F-3DBB-48E8-8FF4-CE749CEE405F}" type="pres">
      <dgm:prSet presAssocID="{2C03EAA5-FD0C-4243-A46D-ED8410A23CED}" presName="compNode" presStyleCnt="0"/>
      <dgm:spPr/>
    </dgm:pt>
    <dgm:pt modelId="{4FE8062E-E792-41C9-8B2A-84C5D53BFF9D}" type="pres">
      <dgm:prSet presAssocID="{2C03EAA5-FD0C-4243-A46D-ED8410A23CED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81B9EAC6-703E-4E3D-94F0-2484DC4930ED}" type="pres">
      <dgm:prSet presAssocID="{2C03EAA5-FD0C-4243-A46D-ED8410A23CED}" presName="iconSpace" presStyleCnt="0"/>
      <dgm:spPr/>
    </dgm:pt>
    <dgm:pt modelId="{6DE3F22C-D229-4846-BC5B-F078F085397E}" type="pres">
      <dgm:prSet presAssocID="{2C03EAA5-FD0C-4243-A46D-ED8410A23CED}" presName="parTx" presStyleLbl="revTx" presStyleIdx="8" presStyleCnt="14">
        <dgm:presLayoutVars>
          <dgm:chMax val="0"/>
          <dgm:chPref val="0"/>
        </dgm:presLayoutVars>
      </dgm:prSet>
      <dgm:spPr/>
    </dgm:pt>
    <dgm:pt modelId="{3ABC1001-CB30-497A-A6FF-EC3580D9FD5A}" type="pres">
      <dgm:prSet presAssocID="{2C03EAA5-FD0C-4243-A46D-ED8410A23CED}" presName="txSpace" presStyleCnt="0"/>
      <dgm:spPr/>
    </dgm:pt>
    <dgm:pt modelId="{9381D60A-D2FE-403F-903B-AC9F2586F9CC}" type="pres">
      <dgm:prSet presAssocID="{2C03EAA5-FD0C-4243-A46D-ED8410A23CED}" presName="desTx" presStyleLbl="revTx" presStyleIdx="9" presStyleCnt="14">
        <dgm:presLayoutVars/>
      </dgm:prSet>
      <dgm:spPr/>
    </dgm:pt>
    <dgm:pt modelId="{C42A42ED-36B0-4A69-B93C-7380675BDA1E}" type="pres">
      <dgm:prSet presAssocID="{E619928E-AC62-4F55-8311-C74E4DDF6FC5}" presName="sibTrans" presStyleCnt="0"/>
      <dgm:spPr/>
    </dgm:pt>
    <dgm:pt modelId="{755F9FB9-0D24-4AAB-BA0F-BCE37C3BC569}" type="pres">
      <dgm:prSet presAssocID="{923ECC2B-6B35-499F-88D0-A6468E78F962}" presName="compNode" presStyleCnt="0"/>
      <dgm:spPr/>
    </dgm:pt>
    <dgm:pt modelId="{6687FEC1-4F59-45D9-A571-34F41617722D}" type="pres">
      <dgm:prSet presAssocID="{923ECC2B-6B35-499F-88D0-A6468E78F962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EFECA8E5-89D5-4F18-9453-FECD2836F80F}" type="pres">
      <dgm:prSet presAssocID="{923ECC2B-6B35-499F-88D0-A6468E78F962}" presName="iconSpace" presStyleCnt="0"/>
      <dgm:spPr/>
    </dgm:pt>
    <dgm:pt modelId="{81D700FF-7FD8-4478-84FC-EDFB1987837C}" type="pres">
      <dgm:prSet presAssocID="{923ECC2B-6B35-499F-88D0-A6468E78F962}" presName="parTx" presStyleLbl="revTx" presStyleIdx="10" presStyleCnt="14">
        <dgm:presLayoutVars>
          <dgm:chMax val="0"/>
          <dgm:chPref val="0"/>
        </dgm:presLayoutVars>
      </dgm:prSet>
      <dgm:spPr/>
    </dgm:pt>
    <dgm:pt modelId="{AF5D5AD4-B9E4-4505-A40F-43B62EFE60D1}" type="pres">
      <dgm:prSet presAssocID="{923ECC2B-6B35-499F-88D0-A6468E78F962}" presName="txSpace" presStyleCnt="0"/>
      <dgm:spPr/>
    </dgm:pt>
    <dgm:pt modelId="{2CA5F287-4BE3-4AD8-91A5-8021E12E962B}" type="pres">
      <dgm:prSet presAssocID="{923ECC2B-6B35-499F-88D0-A6468E78F962}" presName="desTx" presStyleLbl="revTx" presStyleIdx="11" presStyleCnt="14">
        <dgm:presLayoutVars/>
      </dgm:prSet>
      <dgm:spPr/>
    </dgm:pt>
    <dgm:pt modelId="{CE5A5425-BD6B-4C51-A720-B0E699FEB7B0}" type="pres">
      <dgm:prSet presAssocID="{BF0CE0E7-307E-4A54-9EF8-95A19C9C4E6C}" presName="sibTrans" presStyleCnt="0"/>
      <dgm:spPr/>
    </dgm:pt>
    <dgm:pt modelId="{64E2823E-8425-4D63-B685-74809493CC75}" type="pres">
      <dgm:prSet presAssocID="{C823A32E-3614-4EBD-ABE0-8B402A70A6A8}" presName="compNode" presStyleCnt="0"/>
      <dgm:spPr/>
    </dgm:pt>
    <dgm:pt modelId="{FEC7E03B-3E5A-4966-81B9-AFD6AE4D832F}" type="pres">
      <dgm:prSet presAssocID="{C823A32E-3614-4EBD-ABE0-8B402A70A6A8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8C25C814-57B4-48EE-9A1B-880862A4F92D}" type="pres">
      <dgm:prSet presAssocID="{C823A32E-3614-4EBD-ABE0-8B402A70A6A8}" presName="iconSpace" presStyleCnt="0"/>
      <dgm:spPr/>
    </dgm:pt>
    <dgm:pt modelId="{6C9E14BC-F018-41DA-861E-49574788E6E8}" type="pres">
      <dgm:prSet presAssocID="{C823A32E-3614-4EBD-ABE0-8B402A70A6A8}" presName="parTx" presStyleLbl="revTx" presStyleIdx="12" presStyleCnt="14">
        <dgm:presLayoutVars>
          <dgm:chMax val="0"/>
          <dgm:chPref val="0"/>
        </dgm:presLayoutVars>
      </dgm:prSet>
      <dgm:spPr/>
    </dgm:pt>
    <dgm:pt modelId="{D2B81010-6FEF-4550-823A-E86A123C1616}" type="pres">
      <dgm:prSet presAssocID="{C823A32E-3614-4EBD-ABE0-8B402A70A6A8}" presName="txSpace" presStyleCnt="0"/>
      <dgm:spPr/>
    </dgm:pt>
    <dgm:pt modelId="{3AC3368B-D3DD-4601-8052-739B2AAED493}" type="pres">
      <dgm:prSet presAssocID="{C823A32E-3614-4EBD-ABE0-8B402A70A6A8}" presName="desTx" presStyleLbl="revTx" presStyleIdx="13" presStyleCnt="14">
        <dgm:presLayoutVars/>
      </dgm:prSet>
      <dgm:spPr/>
    </dgm:pt>
  </dgm:ptLst>
  <dgm:cxnLst>
    <dgm:cxn modelId="{4CBD7C01-50E2-4470-8769-904491DC268D}" type="presOf" srcId="{FFC77249-C048-4BA4-A292-AF5CCE5E69B5}" destId="{A979B6E9-00B1-41A0-9410-E546192AAEB2}" srcOrd="0" destOrd="0" presId="urn:microsoft.com/office/officeart/2018/5/layout/CenteredIconLabelDescriptionList"/>
    <dgm:cxn modelId="{FAF14218-56E1-4078-B69D-9F8B35722F44}" type="presOf" srcId="{F217B378-C7D8-4454-8AD8-0E2BD07B4841}" destId="{DD8A4ABC-E0D5-431A-BB9C-1E7284C7F162}" srcOrd="0" destOrd="0" presId="urn:microsoft.com/office/officeart/2018/5/layout/CenteredIconLabelDescriptionList"/>
    <dgm:cxn modelId="{79A28234-EFC4-41B9-8813-A698BA4D3125}" srcId="{60B1F5F4-7895-48FD-8ADE-5BB9305B0B8C}" destId="{FFC77249-C048-4BA4-A292-AF5CCE5E69B5}" srcOrd="0" destOrd="0" parTransId="{6D6C3D08-2D12-4EB6-A8B4-8F6A5EA60629}" sibTransId="{2F722042-F448-4F58-A137-64087BDAE5A5}"/>
    <dgm:cxn modelId="{C8824066-E0A2-43BE-8EC5-3941E9F53E69}" srcId="{60B1F5F4-7895-48FD-8ADE-5BB9305B0B8C}" destId="{D51BA741-05A2-4969-B53C-69214CB4A662}" srcOrd="1" destOrd="0" parTransId="{BB2A6B10-8E70-4793-9C25-34D0BC329CB5}" sibTransId="{7E419A95-103E-4F75-BFAA-E9819F570B90}"/>
    <dgm:cxn modelId="{104F2B4D-6ECF-46CF-810D-A62FDBCFFDB0}" type="presOf" srcId="{D51BA741-05A2-4969-B53C-69214CB4A662}" destId="{7CE5EDAE-48F8-4CD6-8E71-B82438CF96B5}" srcOrd="0" destOrd="0" presId="urn:microsoft.com/office/officeart/2018/5/layout/CenteredIconLabelDescriptionList"/>
    <dgm:cxn modelId="{47DE337D-1F1F-4685-8A3D-7A56F4862FDF}" srcId="{60B1F5F4-7895-48FD-8ADE-5BB9305B0B8C}" destId="{F217B378-C7D8-4454-8AD8-0E2BD07B4841}" srcOrd="2" destOrd="0" parTransId="{8B817631-3164-4A20-97D7-80126E4C05EE}" sibTransId="{CF5EECAA-1B8D-41F2-BC24-03E111150370}"/>
    <dgm:cxn modelId="{FE8B0F90-02D1-4E5E-9DB1-101653E29C59}" type="presOf" srcId="{4038D33E-4914-4E50-AB42-9F541BC266F7}" destId="{0AA982AA-5D40-4048-B048-BB1887C8364E}" srcOrd="0" destOrd="1" presId="urn:microsoft.com/office/officeart/2018/5/layout/CenteredIconLabelDescriptionList"/>
    <dgm:cxn modelId="{C8EDC898-5BA8-42F8-B4E9-FC1F973D36F1}" type="presOf" srcId="{3B76E25F-B9CE-4191-A424-63685442FA9B}" destId="{406D1ABF-0B62-4F9B-A86E-2E22AB2E3156}" srcOrd="0" destOrd="0" presId="urn:microsoft.com/office/officeart/2018/5/layout/CenteredIconLabelDescriptionList"/>
    <dgm:cxn modelId="{C378E6A1-A70D-406D-A748-AA8BE498A05E}" type="presOf" srcId="{9734F9FC-425A-41E7-954F-B3A3396370BB}" destId="{0AA982AA-5D40-4048-B048-BB1887C8364E}" srcOrd="0" destOrd="0" presId="urn:microsoft.com/office/officeart/2018/5/layout/CenteredIconLabelDescriptionList"/>
    <dgm:cxn modelId="{F1FB26A5-8CC6-407A-A350-B11DEFD6E602}" srcId="{60B1F5F4-7895-48FD-8ADE-5BB9305B0B8C}" destId="{2C03EAA5-FD0C-4243-A46D-ED8410A23CED}" srcOrd="4" destOrd="0" parTransId="{988F60C2-59DE-4752-B663-D995148CBE2D}" sibTransId="{E619928E-AC62-4F55-8311-C74E4DDF6FC5}"/>
    <dgm:cxn modelId="{9F01A4B1-3CCC-4E89-82C3-18A9BD60EBCC}" srcId="{60B1F5F4-7895-48FD-8ADE-5BB9305B0B8C}" destId="{3B76E25F-B9CE-4191-A424-63685442FA9B}" srcOrd="3" destOrd="0" parTransId="{3F090FB8-394F-406E-96E6-0385D3BE4533}" sibTransId="{6B24C8AC-7C04-41FA-B3A7-04B05FB60384}"/>
    <dgm:cxn modelId="{63DC6DBB-BC2B-49BA-99E4-F0B8EB7016DF}" type="presOf" srcId="{C823A32E-3614-4EBD-ABE0-8B402A70A6A8}" destId="{6C9E14BC-F018-41DA-861E-49574788E6E8}" srcOrd="0" destOrd="0" presId="urn:microsoft.com/office/officeart/2018/5/layout/CenteredIconLabelDescriptionList"/>
    <dgm:cxn modelId="{18DCEEBC-7F31-4BE7-9CC5-238D88B94EFD}" srcId="{60B1F5F4-7895-48FD-8ADE-5BB9305B0B8C}" destId="{C823A32E-3614-4EBD-ABE0-8B402A70A6A8}" srcOrd="6" destOrd="0" parTransId="{81F280EF-D1CE-4F3D-9BD1-E3519170D744}" sibTransId="{543549D3-85EF-45D4-87A8-9B3B01229753}"/>
    <dgm:cxn modelId="{3EDE8DD1-276A-451E-9403-FA56BE5DAB45}" srcId="{FFC77249-C048-4BA4-A292-AF5CCE5E69B5}" destId="{9734F9FC-425A-41E7-954F-B3A3396370BB}" srcOrd="0" destOrd="0" parTransId="{AFB3E4C3-AA77-44EE-BFDF-B1639F0D195B}" sibTransId="{10A86D21-0834-446A-8377-B4E0E9219E38}"/>
    <dgm:cxn modelId="{81152FD2-4017-4EDE-8626-494EE998919C}" type="presOf" srcId="{60B1F5F4-7895-48FD-8ADE-5BB9305B0B8C}" destId="{03C715BC-6CF2-46C7-B63D-9F6EFE871C74}" srcOrd="0" destOrd="0" presId="urn:microsoft.com/office/officeart/2018/5/layout/CenteredIconLabelDescriptionList"/>
    <dgm:cxn modelId="{BE9806D6-08DA-43CF-AA63-00B3F36FABDA}" type="presOf" srcId="{2C03EAA5-FD0C-4243-A46D-ED8410A23CED}" destId="{6DE3F22C-D229-4846-BC5B-F078F085397E}" srcOrd="0" destOrd="0" presId="urn:microsoft.com/office/officeart/2018/5/layout/CenteredIconLabelDescriptionList"/>
    <dgm:cxn modelId="{293DBEDC-4459-433E-A3A6-71DCB6408C84}" srcId="{FFC77249-C048-4BA4-A292-AF5CCE5E69B5}" destId="{4038D33E-4914-4E50-AB42-9F541BC266F7}" srcOrd="1" destOrd="0" parTransId="{1CA330B4-37EF-4ACF-A860-0D888E9F9F3A}" sibTransId="{C681B6C1-8486-4403-85C2-EAF96AB46A86}"/>
    <dgm:cxn modelId="{F60C79E2-DA0E-4094-996C-B64A20B454DB}" srcId="{60B1F5F4-7895-48FD-8ADE-5BB9305B0B8C}" destId="{923ECC2B-6B35-499F-88D0-A6468E78F962}" srcOrd="5" destOrd="0" parTransId="{7E463FA8-87E3-4AB8-814C-7A7365E559CE}" sibTransId="{BF0CE0E7-307E-4A54-9EF8-95A19C9C4E6C}"/>
    <dgm:cxn modelId="{7A860AE4-DA5D-4F6F-84DA-E6C0D55CD6E1}" type="presOf" srcId="{923ECC2B-6B35-499F-88D0-A6468E78F962}" destId="{81D700FF-7FD8-4478-84FC-EDFB1987837C}" srcOrd="0" destOrd="0" presId="urn:microsoft.com/office/officeart/2018/5/layout/CenteredIconLabelDescriptionList"/>
    <dgm:cxn modelId="{CBC9BFED-45DA-435A-8C9B-CC02644B5B48}" type="presParOf" srcId="{03C715BC-6CF2-46C7-B63D-9F6EFE871C74}" destId="{6EFA6030-E094-40CC-A84D-5A56C308558F}" srcOrd="0" destOrd="0" presId="urn:microsoft.com/office/officeart/2018/5/layout/CenteredIconLabelDescriptionList"/>
    <dgm:cxn modelId="{C57592D1-0CE3-4754-A8A1-CAF8CAA6F4CD}" type="presParOf" srcId="{6EFA6030-E094-40CC-A84D-5A56C308558F}" destId="{88423F3C-98B7-4956-81F1-3ABBA236E1C2}" srcOrd="0" destOrd="0" presId="urn:microsoft.com/office/officeart/2018/5/layout/CenteredIconLabelDescriptionList"/>
    <dgm:cxn modelId="{137B0982-3748-448D-A038-022CDA32A978}" type="presParOf" srcId="{6EFA6030-E094-40CC-A84D-5A56C308558F}" destId="{CC9CAC1C-6FF5-46FA-947C-611D2D45189D}" srcOrd="1" destOrd="0" presId="urn:microsoft.com/office/officeart/2018/5/layout/CenteredIconLabelDescriptionList"/>
    <dgm:cxn modelId="{31CF60DC-219F-4AFF-BCB7-49A6CEDCA30C}" type="presParOf" srcId="{6EFA6030-E094-40CC-A84D-5A56C308558F}" destId="{A979B6E9-00B1-41A0-9410-E546192AAEB2}" srcOrd="2" destOrd="0" presId="urn:microsoft.com/office/officeart/2018/5/layout/CenteredIconLabelDescriptionList"/>
    <dgm:cxn modelId="{EA915064-7FFC-45F6-A1FE-9B7C5DD4B35D}" type="presParOf" srcId="{6EFA6030-E094-40CC-A84D-5A56C308558F}" destId="{85BF2F29-8254-4C33-AF70-D928F47A0112}" srcOrd="3" destOrd="0" presId="urn:microsoft.com/office/officeart/2018/5/layout/CenteredIconLabelDescriptionList"/>
    <dgm:cxn modelId="{482666FF-0281-445E-ACFC-735FB58058D7}" type="presParOf" srcId="{6EFA6030-E094-40CC-A84D-5A56C308558F}" destId="{0AA982AA-5D40-4048-B048-BB1887C8364E}" srcOrd="4" destOrd="0" presId="urn:microsoft.com/office/officeart/2018/5/layout/CenteredIconLabelDescriptionList"/>
    <dgm:cxn modelId="{51A83CF4-0031-4B0D-BD32-327495E80189}" type="presParOf" srcId="{03C715BC-6CF2-46C7-B63D-9F6EFE871C74}" destId="{553C5802-852D-4E88-83BA-62309820D9E4}" srcOrd="1" destOrd="0" presId="urn:microsoft.com/office/officeart/2018/5/layout/CenteredIconLabelDescriptionList"/>
    <dgm:cxn modelId="{00CD18D6-8A9F-4DF3-9C4A-A196BAB08E75}" type="presParOf" srcId="{03C715BC-6CF2-46C7-B63D-9F6EFE871C74}" destId="{BDDAF6F4-85EE-4FE8-92AE-CF5C1FA27542}" srcOrd="2" destOrd="0" presId="urn:microsoft.com/office/officeart/2018/5/layout/CenteredIconLabelDescriptionList"/>
    <dgm:cxn modelId="{6C68140E-8773-4FDA-A21A-79CB3C9EE0A1}" type="presParOf" srcId="{BDDAF6F4-85EE-4FE8-92AE-CF5C1FA27542}" destId="{DCF54AAA-82F6-4082-BE0E-DCF98626D39D}" srcOrd="0" destOrd="0" presId="urn:microsoft.com/office/officeart/2018/5/layout/CenteredIconLabelDescriptionList"/>
    <dgm:cxn modelId="{F49CFC1E-B972-4C49-8D42-A8A31E32C222}" type="presParOf" srcId="{BDDAF6F4-85EE-4FE8-92AE-CF5C1FA27542}" destId="{D1025DD9-2ADD-40C8-8699-D96C0E819CC2}" srcOrd="1" destOrd="0" presId="urn:microsoft.com/office/officeart/2018/5/layout/CenteredIconLabelDescriptionList"/>
    <dgm:cxn modelId="{32ADB4B0-5626-4B35-AE3A-7263DADA4F40}" type="presParOf" srcId="{BDDAF6F4-85EE-4FE8-92AE-CF5C1FA27542}" destId="{7CE5EDAE-48F8-4CD6-8E71-B82438CF96B5}" srcOrd="2" destOrd="0" presId="urn:microsoft.com/office/officeart/2018/5/layout/CenteredIconLabelDescriptionList"/>
    <dgm:cxn modelId="{0A422AF0-E3DC-44A8-B856-8C0BABA1BA92}" type="presParOf" srcId="{BDDAF6F4-85EE-4FE8-92AE-CF5C1FA27542}" destId="{107A27A2-14F0-4DD9-BF7E-AE0AA1F0CEF0}" srcOrd="3" destOrd="0" presId="urn:microsoft.com/office/officeart/2018/5/layout/CenteredIconLabelDescriptionList"/>
    <dgm:cxn modelId="{D8FF4B58-AEAE-400E-8041-0FF546BF6C39}" type="presParOf" srcId="{BDDAF6F4-85EE-4FE8-92AE-CF5C1FA27542}" destId="{F2EA05D5-AAFB-4964-97ED-E2625EF6E99C}" srcOrd="4" destOrd="0" presId="urn:microsoft.com/office/officeart/2018/5/layout/CenteredIconLabelDescriptionList"/>
    <dgm:cxn modelId="{8374BEA0-DD50-4D56-87C1-E8C0E9799F69}" type="presParOf" srcId="{03C715BC-6CF2-46C7-B63D-9F6EFE871C74}" destId="{3B30B249-650C-4470-8A30-1FBAF0498EA2}" srcOrd="3" destOrd="0" presId="urn:microsoft.com/office/officeart/2018/5/layout/CenteredIconLabelDescriptionList"/>
    <dgm:cxn modelId="{B4BD2B30-43CF-4800-8AE7-6B907C56C2DC}" type="presParOf" srcId="{03C715BC-6CF2-46C7-B63D-9F6EFE871C74}" destId="{6D7199C8-99C5-4A81-BEDA-0EC5F91E4AE2}" srcOrd="4" destOrd="0" presId="urn:microsoft.com/office/officeart/2018/5/layout/CenteredIconLabelDescriptionList"/>
    <dgm:cxn modelId="{441BFD68-2097-4451-961C-D2CB08B3684B}" type="presParOf" srcId="{6D7199C8-99C5-4A81-BEDA-0EC5F91E4AE2}" destId="{E89950AF-0DD9-47F8-872B-C671360AE3B3}" srcOrd="0" destOrd="0" presId="urn:microsoft.com/office/officeart/2018/5/layout/CenteredIconLabelDescriptionList"/>
    <dgm:cxn modelId="{2E4E0A80-4E68-4714-AC32-A85B64AC367A}" type="presParOf" srcId="{6D7199C8-99C5-4A81-BEDA-0EC5F91E4AE2}" destId="{6320FA80-1FE1-4803-AA48-F29270823507}" srcOrd="1" destOrd="0" presId="urn:microsoft.com/office/officeart/2018/5/layout/CenteredIconLabelDescriptionList"/>
    <dgm:cxn modelId="{F6AFB3F0-50F8-4341-AAF3-1A2FA1CE7291}" type="presParOf" srcId="{6D7199C8-99C5-4A81-BEDA-0EC5F91E4AE2}" destId="{DD8A4ABC-E0D5-431A-BB9C-1E7284C7F162}" srcOrd="2" destOrd="0" presId="urn:microsoft.com/office/officeart/2018/5/layout/CenteredIconLabelDescriptionList"/>
    <dgm:cxn modelId="{0F81B030-E7DE-4442-942E-375161173AB3}" type="presParOf" srcId="{6D7199C8-99C5-4A81-BEDA-0EC5F91E4AE2}" destId="{725CC6C6-68E3-47AF-8AAD-1AD9CF81D235}" srcOrd="3" destOrd="0" presId="urn:microsoft.com/office/officeart/2018/5/layout/CenteredIconLabelDescriptionList"/>
    <dgm:cxn modelId="{85C6265D-50D6-442E-A433-6938F8EB97BA}" type="presParOf" srcId="{6D7199C8-99C5-4A81-BEDA-0EC5F91E4AE2}" destId="{0E4F79CE-4E56-417F-A667-48221B8E2213}" srcOrd="4" destOrd="0" presId="urn:microsoft.com/office/officeart/2018/5/layout/CenteredIconLabelDescriptionList"/>
    <dgm:cxn modelId="{83CF75CA-AB43-434B-B6D6-3FC1C0FC0EE1}" type="presParOf" srcId="{03C715BC-6CF2-46C7-B63D-9F6EFE871C74}" destId="{D6C649CB-708B-4FAB-BA87-4B1758FEC865}" srcOrd="5" destOrd="0" presId="urn:microsoft.com/office/officeart/2018/5/layout/CenteredIconLabelDescriptionList"/>
    <dgm:cxn modelId="{7486573B-488E-4AE5-9BB8-3ED772FB14CA}" type="presParOf" srcId="{03C715BC-6CF2-46C7-B63D-9F6EFE871C74}" destId="{AA626D8C-A52B-4A25-B9AA-BA27A6D3588D}" srcOrd="6" destOrd="0" presId="urn:microsoft.com/office/officeart/2018/5/layout/CenteredIconLabelDescriptionList"/>
    <dgm:cxn modelId="{E3740799-48AC-46B8-9B44-FC1918DDE61E}" type="presParOf" srcId="{AA626D8C-A52B-4A25-B9AA-BA27A6D3588D}" destId="{DF3318EE-C554-40D3-A82A-F2528280964C}" srcOrd="0" destOrd="0" presId="urn:microsoft.com/office/officeart/2018/5/layout/CenteredIconLabelDescriptionList"/>
    <dgm:cxn modelId="{DD9743F3-8CE1-44D5-99DB-0454DC6A36A7}" type="presParOf" srcId="{AA626D8C-A52B-4A25-B9AA-BA27A6D3588D}" destId="{7477B9C8-141E-46C3-9B55-3647814B6B30}" srcOrd="1" destOrd="0" presId="urn:microsoft.com/office/officeart/2018/5/layout/CenteredIconLabelDescriptionList"/>
    <dgm:cxn modelId="{941AB437-E3B5-4228-897E-596BA57DC7FA}" type="presParOf" srcId="{AA626D8C-A52B-4A25-B9AA-BA27A6D3588D}" destId="{406D1ABF-0B62-4F9B-A86E-2E22AB2E3156}" srcOrd="2" destOrd="0" presId="urn:microsoft.com/office/officeart/2018/5/layout/CenteredIconLabelDescriptionList"/>
    <dgm:cxn modelId="{C3E10AC2-78F8-4C65-9BDA-C5CA6D83924A}" type="presParOf" srcId="{AA626D8C-A52B-4A25-B9AA-BA27A6D3588D}" destId="{31332438-AA6F-4CDC-BC24-02D6AEA69209}" srcOrd="3" destOrd="0" presId="urn:microsoft.com/office/officeart/2018/5/layout/CenteredIconLabelDescriptionList"/>
    <dgm:cxn modelId="{FFB3DDD9-2202-4AEB-B21B-E42D47050E6E}" type="presParOf" srcId="{AA626D8C-A52B-4A25-B9AA-BA27A6D3588D}" destId="{950A3F3A-F2C9-4A89-9E8C-F901EA1B307E}" srcOrd="4" destOrd="0" presId="urn:microsoft.com/office/officeart/2018/5/layout/CenteredIconLabelDescriptionList"/>
    <dgm:cxn modelId="{F71A28BA-98F5-4FAA-A676-FA5B2A0D514D}" type="presParOf" srcId="{03C715BC-6CF2-46C7-B63D-9F6EFE871C74}" destId="{F6492D3A-98EC-49F4-BB97-6555C475A26D}" srcOrd="7" destOrd="0" presId="urn:microsoft.com/office/officeart/2018/5/layout/CenteredIconLabelDescriptionList"/>
    <dgm:cxn modelId="{2ABBECBC-3C6B-447F-99CE-185DC5298ED0}" type="presParOf" srcId="{03C715BC-6CF2-46C7-B63D-9F6EFE871C74}" destId="{24E62F9F-3DBB-48E8-8FF4-CE749CEE405F}" srcOrd="8" destOrd="0" presId="urn:microsoft.com/office/officeart/2018/5/layout/CenteredIconLabelDescriptionList"/>
    <dgm:cxn modelId="{3B8B31BF-4536-4C9E-B51A-A90C38B9BD43}" type="presParOf" srcId="{24E62F9F-3DBB-48E8-8FF4-CE749CEE405F}" destId="{4FE8062E-E792-41C9-8B2A-84C5D53BFF9D}" srcOrd="0" destOrd="0" presId="urn:microsoft.com/office/officeart/2018/5/layout/CenteredIconLabelDescriptionList"/>
    <dgm:cxn modelId="{CC129A84-E642-46A8-A104-361D6E585F7A}" type="presParOf" srcId="{24E62F9F-3DBB-48E8-8FF4-CE749CEE405F}" destId="{81B9EAC6-703E-4E3D-94F0-2484DC4930ED}" srcOrd="1" destOrd="0" presId="urn:microsoft.com/office/officeart/2018/5/layout/CenteredIconLabelDescriptionList"/>
    <dgm:cxn modelId="{B54ABB49-8BE8-4336-BF2A-0D75048FB7D4}" type="presParOf" srcId="{24E62F9F-3DBB-48E8-8FF4-CE749CEE405F}" destId="{6DE3F22C-D229-4846-BC5B-F078F085397E}" srcOrd="2" destOrd="0" presId="urn:microsoft.com/office/officeart/2018/5/layout/CenteredIconLabelDescriptionList"/>
    <dgm:cxn modelId="{BF296159-19B3-44B2-89C6-876BC2B636E7}" type="presParOf" srcId="{24E62F9F-3DBB-48E8-8FF4-CE749CEE405F}" destId="{3ABC1001-CB30-497A-A6FF-EC3580D9FD5A}" srcOrd="3" destOrd="0" presId="urn:microsoft.com/office/officeart/2018/5/layout/CenteredIconLabelDescriptionList"/>
    <dgm:cxn modelId="{8464D6F2-85EC-45FB-84FF-46B251C34EBD}" type="presParOf" srcId="{24E62F9F-3DBB-48E8-8FF4-CE749CEE405F}" destId="{9381D60A-D2FE-403F-903B-AC9F2586F9CC}" srcOrd="4" destOrd="0" presId="urn:microsoft.com/office/officeart/2018/5/layout/CenteredIconLabelDescriptionList"/>
    <dgm:cxn modelId="{7BA04109-6A76-4F61-8993-523976CBF95E}" type="presParOf" srcId="{03C715BC-6CF2-46C7-B63D-9F6EFE871C74}" destId="{C42A42ED-36B0-4A69-B93C-7380675BDA1E}" srcOrd="9" destOrd="0" presId="urn:microsoft.com/office/officeart/2018/5/layout/CenteredIconLabelDescriptionList"/>
    <dgm:cxn modelId="{9E87E87D-0177-4D7E-9D9E-0CF0E669BA2F}" type="presParOf" srcId="{03C715BC-6CF2-46C7-B63D-9F6EFE871C74}" destId="{755F9FB9-0D24-4AAB-BA0F-BCE37C3BC569}" srcOrd="10" destOrd="0" presId="urn:microsoft.com/office/officeart/2018/5/layout/CenteredIconLabelDescriptionList"/>
    <dgm:cxn modelId="{E84C29B1-3C91-48C2-BC63-C7A6BFFC079E}" type="presParOf" srcId="{755F9FB9-0D24-4AAB-BA0F-BCE37C3BC569}" destId="{6687FEC1-4F59-45D9-A571-34F41617722D}" srcOrd="0" destOrd="0" presId="urn:microsoft.com/office/officeart/2018/5/layout/CenteredIconLabelDescriptionList"/>
    <dgm:cxn modelId="{49211A0F-E44F-42F3-8357-CA907771B5DB}" type="presParOf" srcId="{755F9FB9-0D24-4AAB-BA0F-BCE37C3BC569}" destId="{EFECA8E5-89D5-4F18-9453-FECD2836F80F}" srcOrd="1" destOrd="0" presId="urn:microsoft.com/office/officeart/2018/5/layout/CenteredIconLabelDescriptionList"/>
    <dgm:cxn modelId="{BD981DD0-2078-421C-B88F-AA7BF7C02ED0}" type="presParOf" srcId="{755F9FB9-0D24-4AAB-BA0F-BCE37C3BC569}" destId="{81D700FF-7FD8-4478-84FC-EDFB1987837C}" srcOrd="2" destOrd="0" presId="urn:microsoft.com/office/officeart/2018/5/layout/CenteredIconLabelDescriptionList"/>
    <dgm:cxn modelId="{0DCBC830-8FF0-4056-AFC4-14A2E0FADAEF}" type="presParOf" srcId="{755F9FB9-0D24-4AAB-BA0F-BCE37C3BC569}" destId="{AF5D5AD4-B9E4-4505-A40F-43B62EFE60D1}" srcOrd="3" destOrd="0" presId="urn:microsoft.com/office/officeart/2018/5/layout/CenteredIconLabelDescriptionList"/>
    <dgm:cxn modelId="{0478EC9D-BA79-4088-9E04-2725E5E170DC}" type="presParOf" srcId="{755F9FB9-0D24-4AAB-BA0F-BCE37C3BC569}" destId="{2CA5F287-4BE3-4AD8-91A5-8021E12E962B}" srcOrd="4" destOrd="0" presId="urn:microsoft.com/office/officeart/2018/5/layout/CenteredIconLabelDescriptionList"/>
    <dgm:cxn modelId="{9FB38230-67CE-4C99-BEE5-7F4AF9CEAE7E}" type="presParOf" srcId="{03C715BC-6CF2-46C7-B63D-9F6EFE871C74}" destId="{CE5A5425-BD6B-4C51-A720-B0E699FEB7B0}" srcOrd="11" destOrd="0" presId="urn:microsoft.com/office/officeart/2018/5/layout/CenteredIconLabelDescriptionList"/>
    <dgm:cxn modelId="{D6143676-1DEE-4E73-9347-91844697CD40}" type="presParOf" srcId="{03C715BC-6CF2-46C7-B63D-9F6EFE871C74}" destId="{64E2823E-8425-4D63-B685-74809493CC75}" srcOrd="12" destOrd="0" presId="urn:microsoft.com/office/officeart/2018/5/layout/CenteredIconLabelDescriptionList"/>
    <dgm:cxn modelId="{BBBA15E4-0F61-4502-BB1E-5BF4ED42CE00}" type="presParOf" srcId="{64E2823E-8425-4D63-B685-74809493CC75}" destId="{FEC7E03B-3E5A-4966-81B9-AFD6AE4D832F}" srcOrd="0" destOrd="0" presId="urn:microsoft.com/office/officeart/2018/5/layout/CenteredIconLabelDescriptionList"/>
    <dgm:cxn modelId="{095C283F-3DF0-4F2E-8C10-11B4968DA39D}" type="presParOf" srcId="{64E2823E-8425-4D63-B685-74809493CC75}" destId="{8C25C814-57B4-48EE-9A1B-880862A4F92D}" srcOrd="1" destOrd="0" presId="urn:microsoft.com/office/officeart/2018/5/layout/CenteredIconLabelDescriptionList"/>
    <dgm:cxn modelId="{96B12196-6F2A-4483-A074-5784C74283B5}" type="presParOf" srcId="{64E2823E-8425-4D63-B685-74809493CC75}" destId="{6C9E14BC-F018-41DA-861E-49574788E6E8}" srcOrd="2" destOrd="0" presId="urn:microsoft.com/office/officeart/2018/5/layout/CenteredIconLabelDescriptionList"/>
    <dgm:cxn modelId="{5189E636-1716-48B1-A7D2-C0FC8F6DA768}" type="presParOf" srcId="{64E2823E-8425-4D63-B685-74809493CC75}" destId="{D2B81010-6FEF-4550-823A-E86A123C1616}" srcOrd="3" destOrd="0" presId="urn:microsoft.com/office/officeart/2018/5/layout/CenteredIconLabelDescriptionList"/>
    <dgm:cxn modelId="{F37CC0CB-1D98-4023-B31F-2FF95DC0F11F}" type="presParOf" srcId="{64E2823E-8425-4D63-B685-74809493CC75}" destId="{3AC3368B-D3DD-4601-8052-739B2AAED493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9C819-BC51-4B7E-B8F3-2805318FF97C}">
      <dsp:nvSpPr>
        <dsp:cNvPr id="0" name=""/>
        <dsp:cNvSpPr/>
      </dsp:nvSpPr>
      <dsp:spPr>
        <a:xfrm>
          <a:off x="0" y="18609"/>
          <a:ext cx="9596368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Learn about the Regional Water Planning Process</a:t>
          </a:r>
        </a:p>
      </dsp:txBody>
      <dsp:txXfrm>
        <a:off x="40980" y="59589"/>
        <a:ext cx="9514408" cy="757514"/>
      </dsp:txXfrm>
    </dsp:sp>
    <dsp:sp modelId="{45687D81-9425-4E68-8AB8-0F9046C32B61}">
      <dsp:nvSpPr>
        <dsp:cNvPr id="0" name=""/>
        <dsp:cNvSpPr/>
      </dsp:nvSpPr>
      <dsp:spPr>
        <a:xfrm>
          <a:off x="0" y="858084"/>
          <a:ext cx="9596368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685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/>
            <a:t>Provide background </a:t>
          </a:r>
          <a:r>
            <a:rPr lang="en-US" sz="2700" kern="1200" dirty="0"/>
            <a:t>on East Texas Regional Water Planning Group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/>
            <a:t>Review the timeline </a:t>
          </a:r>
          <a:r>
            <a:rPr lang="en-US" sz="2700" kern="1200" dirty="0"/>
            <a:t>for 2031 Regional Water Planning Cycle</a:t>
          </a:r>
        </a:p>
      </dsp:txBody>
      <dsp:txXfrm>
        <a:off x="0" y="858084"/>
        <a:ext cx="9596368" cy="1304100"/>
      </dsp:txXfrm>
    </dsp:sp>
    <dsp:sp modelId="{11EF6A52-4F4D-4546-BED6-6109A13DECEF}">
      <dsp:nvSpPr>
        <dsp:cNvPr id="0" name=""/>
        <dsp:cNvSpPr/>
      </dsp:nvSpPr>
      <dsp:spPr>
        <a:xfrm>
          <a:off x="0" y="2162184"/>
          <a:ext cx="9596368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Identify region priorities for the 2031 RWP</a:t>
          </a:r>
        </a:p>
      </dsp:txBody>
      <dsp:txXfrm>
        <a:off x="40980" y="2203164"/>
        <a:ext cx="9514408" cy="757514"/>
      </dsp:txXfrm>
    </dsp:sp>
    <dsp:sp modelId="{A579510C-A851-4799-A102-F34D262252E2}">
      <dsp:nvSpPr>
        <dsp:cNvPr id="0" name=""/>
        <dsp:cNvSpPr/>
      </dsp:nvSpPr>
      <dsp:spPr>
        <a:xfrm>
          <a:off x="0" y="3001659"/>
          <a:ext cx="9596368" cy="1702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685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/>
            <a:t>Share your perspectives </a:t>
          </a:r>
          <a:r>
            <a:rPr lang="en-US" sz="2700" kern="1200" dirty="0"/>
            <a:t>on key issues, policy provisions, projects, and strategies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/>
            <a:t>Provide input </a:t>
          </a:r>
          <a:r>
            <a:rPr lang="en-US" sz="2700" kern="1200" dirty="0"/>
            <a:t>that reflects the needs and priorities of your community or interest group</a:t>
          </a:r>
        </a:p>
      </dsp:txBody>
      <dsp:txXfrm>
        <a:off x="0" y="3001659"/>
        <a:ext cx="9596368" cy="1702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9C819-BC51-4B7E-B8F3-2805318FF97C}">
      <dsp:nvSpPr>
        <dsp:cNvPr id="0" name=""/>
        <dsp:cNvSpPr/>
      </dsp:nvSpPr>
      <dsp:spPr>
        <a:xfrm>
          <a:off x="0" y="244622"/>
          <a:ext cx="9596368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Why it started</a:t>
          </a:r>
        </a:p>
      </dsp:txBody>
      <dsp:txXfrm>
        <a:off x="35125" y="279747"/>
        <a:ext cx="9526118" cy="649299"/>
      </dsp:txXfrm>
    </dsp:sp>
    <dsp:sp modelId="{45687D81-9425-4E68-8AB8-0F9046C32B61}">
      <dsp:nvSpPr>
        <dsp:cNvPr id="0" name=""/>
        <dsp:cNvSpPr/>
      </dsp:nvSpPr>
      <dsp:spPr>
        <a:xfrm>
          <a:off x="0" y="964172"/>
          <a:ext cx="9596368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68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b="1" kern="1200" dirty="0"/>
            <a:t>Senate Bill 1 (1997)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300" kern="1200" dirty="0"/>
            <a:t>Established the regional and statewide water planning process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300" kern="1200" dirty="0"/>
            <a:t>Developed in response to severe drought conditions in the 1990s</a:t>
          </a:r>
        </a:p>
      </dsp:txBody>
      <dsp:txXfrm>
        <a:off x="0" y="964172"/>
        <a:ext cx="9596368" cy="1210950"/>
      </dsp:txXfrm>
    </dsp:sp>
    <dsp:sp modelId="{11EF6A52-4F4D-4546-BED6-6109A13DECEF}">
      <dsp:nvSpPr>
        <dsp:cNvPr id="0" name=""/>
        <dsp:cNvSpPr/>
      </dsp:nvSpPr>
      <dsp:spPr>
        <a:xfrm>
          <a:off x="0" y="2175122"/>
          <a:ext cx="9596368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What makes it “Bottom-Up”</a:t>
          </a:r>
        </a:p>
      </dsp:txBody>
      <dsp:txXfrm>
        <a:off x="35125" y="2210247"/>
        <a:ext cx="9526118" cy="649299"/>
      </dsp:txXfrm>
    </dsp:sp>
    <dsp:sp modelId="{A579510C-A851-4799-A102-F34D262252E2}">
      <dsp:nvSpPr>
        <dsp:cNvPr id="0" name=""/>
        <dsp:cNvSpPr/>
      </dsp:nvSpPr>
      <dsp:spPr>
        <a:xfrm>
          <a:off x="0" y="2894672"/>
          <a:ext cx="9596368" cy="1583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68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b="1" kern="1200" dirty="0"/>
            <a:t>Local </a:t>
          </a:r>
          <a:r>
            <a:rPr lang="en-US" sz="2300" kern="1200" dirty="0"/>
            <a:t>stakeholders guide the planning process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300" b="1" kern="1200" dirty="0"/>
            <a:t>Diverse </a:t>
          </a:r>
          <a:r>
            <a:rPr lang="en-US" sz="2300" kern="1200" dirty="0"/>
            <a:t>interests are represented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300" kern="1200" dirty="0"/>
            <a:t>Planning decisions are </a:t>
          </a:r>
          <a:r>
            <a:rPr lang="en-US" sz="2300" b="1" kern="1200" dirty="0"/>
            <a:t>developed regionally, </a:t>
          </a:r>
          <a:r>
            <a:rPr lang="en-US" sz="2300" kern="1200" dirty="0"/>
            <a:t>not prescribed by the State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300" b="1" kern="1200" dirty="0"/>
            <a:t>Public participation </a:t>
          </a:r>
          <a:r>
            <a:rPr lang="en-US" sz="2300" kern="1200" dirty="0"/>
            <a:t>is built into the process</a:t>
          </a:r>
        </a:p>
      </dsp:txBody>
      <dsp:txXfrm>
        <a:off x="0" y="2894672"/>
        <a:ext cx="9596368" cy="15835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A8F57-1DAA-48B3-8378-BFF43B91D23F}">
      <dsp:nvSpPr>
        <dsp:cNvPr id="0" name=""/>
        <dsp:cNvSpPr/>
      </dsp:nvSpPr>
      <dsp:spPr>
        <a:xfrm>
          <a:off x="4223639" y="3098368"/>
          <a:ext cx="383731" cy="1650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865" y="0"/>
              </a:lnTo>
              <a:lnTo>
                <a:pt x="191865" y="1650046"/>
              </a:lnTo>
              <a:lnTo>
                <a:pt x="383731" y="16500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A2F34-DF86-4936-9243-5379E3D99F90}">
      <dsp:nvSpPr>
        <dsp:cNvPr id="0" name=""/>
        <dsp:cNvSpPr/>
      </dsp:nvSpPr>
      <dsp:spPr>
        <a:xfrm>
          <a:off x="4223639" y="3098368"/>
          <a:ext cx="383731" cy="82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865" y="0"/>
              </a:lnTo>
              <a:lnTo>
                <a:pt x="191865" y="825023"/>
              </a:lnTo>
              <a:lnTo>
                <a:pt x="383731" y="8250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89D2B-0F9B-4C79-8441-EC8524D86B80}">
      <dsp:nvSpPr>
        <dsp:cNvPr id="0" name=""/>
        <dsp:cNvSpPr/>
      </dsp:nvSpPr>
      <dsp:spPr>
        <a:xfrm>
          <a:off x="4223639" y="3052648"/>
          <a:ext cx="3837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3731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2C95D-E5D3-48A8-9AD7-90B68003C171}">
      <dsp:nvSpPr>
        <dsp:cNvPr id="0" name=""/>
        <dsp:cNvSpPr/>
      </dsp:nvSpPr>
      <dsp:spPr>
        <a:xfrm>
          <a:off x="4223639" y="2273345"/>
          <a:ext cx="383731" cy="825023"/>
        </a:xfrm>
        <a:custGeom>
          <a:avLst/>
          <a:gdLst/>
          <a:ahLst/>
          <a:cxnLst/>
          <a:rect l="0" t="0" r="0" b="0"/>
          <a:pathLst>
            <a:path>
              <a:moveTo>
                <a:pt x="0" y="825023"/>
              </a:moveTo>
              <a:lnTo>
                <a:pt x="191865" y="825023"/>
              </a:lnTo>
              <a:lnTo>
                <a:pt x="191865" y="0"/>
              </a:lnTo>
              <a:lnTo>
                <a:pt x="383731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D75B3-7B5F-4B43-90A6-FF852ECFB80A}">
      <dsp:nvSpPr>
        <dsp:cNvPr id="0" name=""/>
        <dsp:cNvSpPr/>
      </dsp:nvSpPr>
      <dsp:spPr>
        <a:xfrm>
          <a:off x="4223639" y="1448321"/>
          <a:ext cx="383731" cy="1650046"/>
        </a:xfrm>
        <a:custGeom>
          <a:avLst/>
          <a:gdLst/>
          <a:ahLst/>
          <a:cxnLst/>
          <a:rect l="0" t="0" r="0" b="0"/>
          <a:pathLst>
            <a:path>
              <a:moveTo>
                <a:pt x="0" y="1650046"/>
              </a:moveTo>
              <a:lnTo>
                <a:pt x="191865" y="1650046"/>
              </a:lnTo>
              <a:lnTo>
                <a:pt x="191865" y="0"/>
              </a:lnTo>
              <a:lnTo>
                <a:pt x="383731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031735-4F00-4194-8985-D596F5A1B01E}">
      <dsp:nvSpPr>
        <dsp:cNvPr id="0" name=""/>
        <dsp:cNvSpPr/>
      </dsp:nvSpPr>
      <dsp:spPr>
        <a:xfrm>
          <a:off x="1921248" y="2685856"/>
          <a:ext cx="383731" cy="412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1865" y="0"/>
              </a:lnTo>
              <a:lnTo>
                <a:pt x="191865" y="412511"/>
              </a:lnTo>
              <a:lnTo>
                <a:pt x="383731" y="4125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DBE349-9E60-48A5-A266-B9E37EAF435B}">
      <dsp:nvSpPr>
        <dsp:cNvPr id="0" name=""/>
        <dsp:cNvSpPr/>
      </dsp:nvSpPr>
      <dsp:spPr>
        <a:xfrm>
          <a:off x="1921248" y="2273345"/>
          <a:ext cx="383731" cy="412511"/>
        </a:xfrm>
        <a:custGeom>
          <a:avLst/>
          <a:gdLst/>
          <a:ahLst/>
          <a:cxnLst/>
          <a:rect l="0" t="0" r="0" b="0"/>
          <a:pathLst>
            <a:path>
              <a:moveTo>
                <a:pt x="0" y="412511"/>
              </a:moveTo>
              <a:lnTo>
                <a:pt x="191865" y="412511"/>
              </a:lnTo>
              <a:lnTo>
                <a:pt x="191865" y="0"/>
              </a:lnTo>
              <a:lnTo>
                <a:pt x="38373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99911-0988-4D04-B606-C571B4A5F8CA}">
      <dsp:nvSpPr>
        <dsp:cNvPr id="0" name=""/>
        <dsp:cNvSpPr/>
      </dsp:nvSpPr>
      <dsp:spPr>
        <a:xfrm>
          <a:off x="2590" y="2393261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285 Primary Region I Water Users </a:t>
          </a:r>
          <a:endParaRPr lang="en-US" sz="1800" kern="1200" dirty="0"/>
        </a:p>
      </dsp:txBody>
      <dsp:txXfrm>
        <a:off x="2590" y="2393261"/>
        <a:ext cx="1918658" cy="585190"/>
      </dsp:txXfrm>
    </dsp:sp>
    <dsp:sp modelId="{F54D8B87-8B8C-43A9-B19C-2D85DF77D100}">
      <dsp:nvSpPr>
        <dsp:cNvPr id="0" name=""/>
        <dsp:cNvSpPr/>
      </dsp:nvSpPr>
      <dsp:spPr>
        <a:xfrm>
          <a:off x="2304980" y="1980749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187 Municipal Groups</a:t>
          </a:r>
          <a:endParaRPr lang="en-US" sz="1800" kern="1200"/>
        </a:p>
      </dsp:txBody>
      <dsp:txXfrm>
        <a:off x="2304980" y="1980749"/>
        <a:ext cx="1918658" cy="585190"/>
      </dsp:txXfrm>
    </dsp:sp>
    <dsp:sp modelId="{84EA59E3-703C-465F-8616-8226C63513D3}">
      <dsp:nvSpPr>
        <dsp:cNvPr id="0" name=""/>
        <dsp:cNvSpPr/>
      </dsp:nvSpPr>
      <dsp:spPr>
        <a:xfrm>
          <a:off x="2304980" y="2805773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Other Uses</a:t>
          </a:r>
          <a:endParaRPr lang="en-US" sz="1800" kern="1200"/>
        </a:p>
      </dsp:txBody>
      <dsp:txXfrm>
        <a:off x="2304980" y="2805773"/>
        <a:ext cx="1918658" cy="585190"/>
      </dsp:txXfrm>
    </dsp:sp>
    <dsp:sp modelId="{A0D08C9A-5B06-44EE-B57F-94C75D015DC6}">
      <dsp:nvSpPr>
        <dsp:cNvPr id="0" name=""/>
        <dsp:cNvSpPr/>
      </dsp:nvSpPr>
      <dsp:spPr>
        <a:xfrm>
          <a:off x="4607371" y="1155726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Manufacturing (18)</a:t>
          </a:r>
          <a:endParaRPr lang="en-US" sz="1800" kern="1200"/>
        </a:p>
      </dsp:txBody>
      <dsp:txXfrm>
        <a:off x="4607371" y="1155726"/>
        <a:ext cx="1918658" cy="585190"/>
      </dsp:txXfrm>
    </dsp:sp>
    <dsp:sp modelId="{5DF1F790-D484-4AF6-8D13-3BB0F6C75632}">
      <dsp:nvSpPr>
        <dsp:cNvPr id="0" name=""/>
        <dsp:cNvSpPr/>
      </dsp:nvSpPr>
      <dsp:spPr>
        <a:xfrm>
          <a:off x="4607371" y="1980749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Steam Electric (9)</a:t>
          </a:r>
          <a:endParaRPr lang="en-US" sz="1800" kern="1200"/>
        </a:p>
      </dsp:txBody>
      <dsp:txXfrm>
        <a:off x="4607371" y="1980749"/>
        <a:ext cx="1918658" cy="585190"/>
      </dsp:txXfrm>
    </dsp:sp>
    <dsp:sp modelId="{B5A0AF8B-F5DA-4FAB-B115-6E8515F6217E}">
      <dsp:nvSpPr>
        <dsp:cNvPr id="0" name=""/>
        <dsp:cNvSpPr/>
      </dsp:nvSpPr>
      <dsp:spPr>
        <a:xfrm>
          <a:off x="4607371" y="2805773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Irrigation (17)</a:t>
          </a:r>
          <a:endParaRPr lang="en-US" sz="1800" kern="1200"/>
        </a:p>
      </dsp:txBody>
      <dsp:txXfrm>
        <a:off x="4607371" y="2805773"/>
        <a:ext cx="1918658" cy="585190"/>
      </dsp:txXfrm>
    </dsp:sp>
    <dsp:sp modelId="{734830B9-66C6-46A1-8BF4-258B2C0AA6C2}">
      <dsp:nvSpPr>
        <dsp:cNvPr id="0" name=""/>
        <dsp:cNvSpPr/>
      </dsp:nvSpPr>
      <dsp:spPr>
        <a:xfrm>
          <a:off x="4607371" y="3630796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Livestock (19)</a:t>
          </a:r>
          <a:endParaRPr lang="en-US" sz="1800" kern="1200"/>
        </a:p>
      </dsp:txBody>
      <dsp:txXfrm>
        <a:off x="4607371" y="3630796"/>
        <a:ext cx="1918658" cy="585190"/>
      </dsp:txXfrm>
    </dsp:sp>
    <dsp:sp modelId="{A52974F8-09B3-40C1-83C2-63CA1978E182}">
      <dsp:nvSpPr>
        <dsp:cNvPr id="0" name=""/>
        <dsp:cNvSpPr/>
      </dsp:nvSpPr>
      <dsp:spPr>
        <a:xfrm>
          <a:off x="4607371" y="4455819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Mining (19)</a:t>
          </a:r>
          <a:endParaRPr lang="en-US" sz="1800" kern="1200"/>
        </a:p>
      </dsp:txBody>
      <dsp:txXfrm>
        <a:off x="4607371" y="4455819"/>
        <a:ext cx="1918658" cy="585190"/>
      </dsp:txXfrm>
    </dsp:sp>
    <dsp:sp modelId="{7E3AF51A-E05C-40CA-B0AF-93BDFBE401E0}">
      <dsp:nvSpPr>
        <dsp:cNvPr id="0" name=""/>
        <dsp:cNvSpPr/>
      </dsp:nvSpPr>
      <dsp:spPr>
        <a:xfrm>
          <a:off x="2590" y="3218284"/>
          <a:ext cx="1918658" cy="5851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16 Wholesale Providers</a:t>
          </a:r>
          <a:endParaRPr lang="en-US" sz="1800" kern="1200"/>
        </a:p>
      </dsp:txBody>
      <dsp:txXfrm>
        <a:off x="2590" y="3218284"/>
        <a:ext cx="1918658" cy="5851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5064A-BA5E-48EA-83AA-48037CF8FFD8}">
      <dsp:nvSpPr>
        <dsp:cNvPr id="0" name=""/>
        <dsp:cNvSpPr/>
      </dsp:nvSpPr>
      <dsp:spPr>
        <a:xfrm>
          <a:off x="3414" y="55929"/>
          <a:ext cx="3329572" cy="62323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/>
            <a:t>Funding</a:t>
          </a:r>
          <a:endParaRPr lang="en-US" sz="2000" kern="1200" dirty="0"/>
        </a:p>
      </dsp:txBody>
      <dsp:txXfrm>
        <a:off x="3414" y="55929"/>
        <a:ext cx="3329572" cy="623239"/>
      </dsp:txXfrm>
    </dsp:sp>
    <dsp:sp modelId="{CEAE25F3-F15F-4CDE-AF38-068603F77B2A}">
      <dsp:nvSpPr>
        <dsp:cNvPr id="0" name=""/>
        <dsp:cNvSpPr/>
      </dsp:nvSpPr>
      <dsp:spPr>
        <a:xfrm>
          <a:off x="3414" y="679169"/>
          <a:ext cx="3329572" cy="295430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TWDB (grants &amp; loans) requires “consistency” with State and regional plans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State Water Implementation Fund for Texas require projects be in the Plan</a:t>
          </a:r>
          <a:endParaRPr lang="en-US" sz="2000" kern="1200" dirty="0"/>
        </a:p>
      </dsp:txBody>
      <dsp:txXfrm>
        <a:off x="3414" y="679169"/>
        <a:ext cx="3329572" cy="2954306"/>
      </dsp:txXfrm>
    </dsp:sp>
    <dsp:sp modelId="{ADBC1946-759F-4996-8E32-8DEFD9872ED0}">
      <dsp:nvSpPr>
        <dsp:cNvPr id="0" name=""/>
        <dsp:cNvSpPr/>
      </dsp:nvSpPr>
      <dsp:spPr>
        <a:xfrm>
          <a:off x="3799128" y="55929"/>
          <a:ext cx="3329572" cy="623239"/>
        </a:xfrm>
        <a:prstGeom prst="rect">
          <a:avLst/>
        </a:prstGeom>
        <a:gradFill rotWithShape="0">
          <a:gsLst>
            <a:gs pos="0">
              <a:schemeClr val="accent5">
                <a:hueOff val="-1665557"/>
                <a:satOff val="13909"/>
                <a:lumOff val="-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65557"/>
                <a:satOff val="13909"/>
                <a:lumOff val="-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65557"/>
                <a:satOff val="13909"/>
                <a:lumOff val="-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665557"/>
              <a:satOff val="1390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/>
            <a:t>Permits</a:t>
          </a:r>
          <a:endParaRPr lang="en-US" sz="2000" kern="1200" dirty="0"/>
        </a:p>
      </dsp:txBody>
      <dsp:txXfrm>
        <a:off x="3799128" y="55929"/>
        <a:ext cx="3329572" cy="623239"/>
      </dsp:txXfrm>
    </dsp:sp>
    <dsp:sp modelId="{845B8AE8-D8D8-4E64-81B4-5F4F33DA0FA0}">
      <dsp:nvSpPr>
        <dsp:cNvPr id="0" name=""/>
        <dsp:cNvSpPr/>
      </dsp:nvSpPr>
      <dsp:spPr>
        <a:xfrm>
          <a:off x="3799128" y="679169"/>
          <a:ext cx="3329572" cy="2954306"/>
        </a:xfrm>
        <a:prstGeom prst="rect">
          <a:avLst/>
        </a:prstGeom>
        <a:solidFill>
          <a:schemeClr val="accent5">
            <a:tint val="40000"/>
            <a:alpha val="90000"/>
            <a:hueOff val="-1559762"/>
            <a:satOff val="10061"/>
            <a:lumOff val="20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559762"/>
              <a:satOff val="10061"/>
              <a:lumOff val="2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TCEQ (water rights) requires “consistency” with State and regional plans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Groundwater Conservation Districts – some districts require “consistency”</a:t>
          </a:r>
          <a:endParaRPr lang="en-US" sz="2000" kern="1200" dirty="0"/>
        </a:p>
      </dsp:txBody>
      <dsp:txXfrm>
        <a:off x="3799128" y="679169"/>
        <a:ext cx="3329572" cy="2954306"/>
      </dsp:txXfrm>
    </dsp:sp>
    <dsp:sp modelId="{1D9850A7-2D68-44BE-AE60-FF70A3272560}">
      <dsp:nvSpPr>
        <dsp:cNvPr id="0" name=""/>
        <dsp:cNvSpPr/>
      </dsp:nvSpPr>
      <dsp:spPr>
        <a:xfrm>
          <a:off x="7594841" y="55929"/>
          <a:ext cx="3329572" cy="623239"/>
        </a:xfrm>
        <a:prstGeom prst="rect">
          <a:avLst/>
        </a:prstGeom>
        <a:gradFill rotWithShape="0">
          <a:gsLst>
            <a:gs pos="0">
              <a:schemeClr val="accent5">
                <a:hueOff val="-3331114"/>
                <a:satOff val="27818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31114"/>
                <a:satOff val="27818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31114"/>
                <a:satOff val="27818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31114"/>
              <a:satOff val="27818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i="0" kern="1200" baseline="0" dirty="0"/>
            <a:t>Consistency</a:t>
          </a:r>
          <a:endParaRPr lang="en-US" sz="2000" kern="1200" dirty="0"/>
        </a:p>
      </dsp:txBody>
      <dsp:txXfrm>
        <a:off x="7594841" y="55929"/>
        <a:ext cx="3329572" cy="623239"/>
      </dsp:txXfrm>
    </dsp:sp>
    <dsp:sp modelId="{8C8B5618-F41C-4738-9717-FD512FBD1BDC}">
      <dsp:nvSpPr>
        <dsp:cNvPr id="0" name=""/>
        <dsp:cNvSpPr/>
      </dsp:nvSpPr>
      <dsp:spPr>
        <a:xfrm>
          <a:off x="7594841" y="679169"/>
          <a:ext cx="3329572" cy="2954306"/>
        </a:xfrm>
        <a:prstGeom prst="rect">
          <a:avLst/>
        </a:prstGeom>
        <a:solidFill>
          <a:schemeClr val="accent5">
            <a:tint val="40000"/>
            <a:alpha val="90000"/>
            <a:hueOff val="-3119525"/>
            <a:satOff val="20122"/>
            <a:lumOff val="40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119525"/>
              <a:satOff val="20122"/>
              <a:lumOff val="4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i="0" kern="1200" baseline="0" dirty="0"/>
            <a:t>Consistent picture of the overall water supply situation for the State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Education of the public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Education of the Legislature</a:t>
          </a:r>
          <a:endParaRPr lang="en-US" sz="2000" kern="1200" dirty="0"/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baseline="0" dirty="0"/>
            <a:t>Dialogue regarding appropriate water supply strategies</a:t>
          </a:r>
          <a:endParaRPr lang="en-US" sz="2000" kern="1200" dirty="0"/>
        </a:p>
      </dsp:txBody>
      <dsp:txXfrm>
        <a:off x="7594841" y="679169"/>
        <a:ext cx="3329572" cy="29543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423F3C-98B7-4956-81F1-3ABBA236E1C2}">
      <dsp:nvSpPr>
        <dsp:cNvPr id="0" name=""/>
        <dsp:cNvSpPr/>
      </dsp:nvSpPr>
      <dsp:spPr>
        <a:xfrm>
          <a:off x="611293" y="0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9B6E9-00B1-41A0-9410-E546192AAEB2}">
      <dsp:nvSpPr>
        <dsp:cNvPr id="0" name=""/>
        <dsp:cNvSpPr/>
      </dsp:nvSpPr>
      <dsp:spPr>
        <a:xfrm>
          <a:off x="18486" y="471061"/>
          <a:ext cx="1662349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Region I website: www.etexwater plan.org</a:t>
          </a:r>
        </a:p>
      </dsp:txBody>
      <dsp:txXfrm>
        <a:off x="18486" y="471061"/>
        <a:ext cx="1662349" cy="2426085"/>
      </dsp:txXfrm>
    </dsp:sp>
    <dsp:sp modelId="{0AA982AA-5D40-4048-B048-BB1887C8364E}">
      <dsp:nvSpPr>
        <dsp:cNvPr id="0" name=""/>
        <dsp:cNvSpPr/>
      </dsp:nvSpPr>
      <dsp:spPr>
        <a:xfrm>
          <a:off x="58457" y="2070714"/>
          <a:ext cx="1362101" cy="737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Posted meetings and planning information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Email contact widget</a:t>
          </a:r>
        </a:p>
      </dsp:txBody>
      <dsp:txXfrm>
        <a:off x="58457" y="2070714"/>
        <a:ext cx="1362101" cy="737592"/>
      </dsp:txXfrm>
    </dsp:sp>
    <dsp:sp modelId="{DCF54AAA-82F6-4082-BE0E-DCF98626D39D}">
      <dsp:nvSpPr>
        <dsp:cNvPr id="0" name=""/>
        <dsp:cNvSpPr/>
      </dsp:nvSpPr>
      <dsp:spPr>
        <a:xfrm>
          <a:off x="2361887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E5EDAE-48F8-4CD6-8E71-B82438CF96B5}">
      <dsp:nvSpPr>
        <dsp:cNvPr id="0" name=""/>
        <dsp:cNvSpPr/>
      </dsp:nvSpPr>
      <dsp:spPr>
        <a:xfrm>
          <a:off x="1919204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Email list of interested parties</a:t>
          </a:r>
        </a:p>
      </dsp:txBody>
      <dsp:txXfrm>
        <a:off x="1919204" y="564365"/>
        <a:ext cx="1362101" cy="2426085"/>
      </dsp:txXfrm>
    </dsp:sp>
    <dsp:sp modelId="{F2EA05D5-AAFB-4964-97ED-E2625EF6E99C}">
      <dsp:nvSpPr>
        <dsp:cNvPr id="0" name=""/>
        <dsp:cNvSpPr/>
      </dsp:nvSpPr>
      <dsp:spPr>
        <a:xfrm>
          <a:off x="1919204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950AF-0DD9-47F8-872B-C671360AE3B3}">
      <dsp:nvSpPr>
        <dsp:cNvPr id="0" name=""/>
        <dsp:cNvSpPr/>
      </dsp:nvSpPr>
      <dsp:spPr>
        <a:xfrm>
          <a:off x="3962356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A4ABC-E0D5-431A-BB9C-1E7284C7F162}">
      <dsp:nvSpPr>
        <dsp:cNvPr id="0" name=""/>
        <dsp:cNvSpPr/>
      </dsp:nvSpPr>
      <dsp:spPr>
        <a:xfrm>
          <a:off x="3519673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Planning group meetings and required public hearings</a:t>
          </a:r>
        </a:p>
      </dsp:txBody>
      <dsp:txXfrm>
        <a:off x="3519673" y="564365"/>
        <a:ext cx="1362101" cy="2426085"/>
      </dsp:txXfrm>
    </dsp:sp>
    <dsp:sp modelId="{0E4F79CE-4E56-417F-A667-48221B8E2213}">
      <dsp:nvSpPr>
        <dsp:cNvPr id="0" name=""/>
        <dsp:cNvSpPr/>
      </dsp:nvSpPr>
      <dsp:spPr>
        <a:xfrm>
          <a:off x="3519673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3318EE-C554-40D3-A82A-F2528280964C}">
      <dsp:nvSpPr>
        <dsp:cNvPr id="0" name=""/>
        <dsp:cNvSpPr/>
      </dsp:nvSpPr>
      <dsp:spPr>
        <a:xfrm>
          <a:off x="5562825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D1ABF-0B62-4F9B-A86E-2E22AB2E3156}">
      <dsp:nvSpPr>
        <dsp:cNvPr id="0" name=""/>
        <dsp:cNvSpPr/>
      </dsp:nvSpPr>
      <dsp:spPr>
        <a:xfrm>
          <a:off x="5120142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Surveys of Water User Groups (WUGs), Wholesale Water Providers (MWPs), county judges and groundwater conservation districts</a:t>
          </a:r>
        </a:p>
      </dsp:txBody>
      <dsp:txXfrm>
        <a:off x="5120142" y="564365"/>
        <a:ext cx="1362101" cy="2426085"/>
      </dsp:txXfrm>
    </dsp:sp>
    <dsp:sp modelId="{950A3F3A-F2C9-4A89-9E8C-F901EA1B307E}">
      <dsp:nvSpPr>
        <dsp:cNvPr id="0" name=""/>
        <dsp:cNvSpPr/>
      </dsp:nvSpPr>
      <dsp:spPr>
        <a:xfrm>
          <a:off x="5120142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8062E-E792-41C9-8B2A-84C5D53BFF9D}">
      <dsp:nvSpPr>
        <dsp:cNvPr id="0" name=""/>
        <dsp:cNvSpPr/>
      </dsp:nvSpPr>
      <dsp:spPr>
        <a:xfrm>
          <a:off x="7163294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3F22C-D229-4846-BC5B-F078F085397E}">
      <dsp:nvSpPr>
        <dsp:cNvPr id="0" name=""/>
        <dsp:cNvSpPr/>
      </dsp:nvSpPr>
      <dsp:spPr>
        <a:xfrm>
          <a:off x="6720611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Public presentations when invited and time/funding allows</a:t>
          </a:r>
        </a:p>
      </dsp:txBody>
      <dsp:txXfrm>
        <a:off x="6720611" y="564365"/>
        <a:ext cx="1362101" cy="2426085"/>
      </dsp:txXfrm>
    </dsp:sp>
    <dsp:sp modelId="{9381D60A-D2FE-403F-903B-AC9F2586F9CC}">
      <dsp:nvSpPr>
        <dsp:cNvPr id="0" name=""/>
        <dsp:cNvSpPr/>
      </dsp:nvSpPr>
      <dsp:spPr>
        <a:xfrm>
          <a:off x="6720611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87FEC1-4F59-45D9-A571-34F41617722D}">
      <dsp:nvSpPr>
        <dsp:cNvPr id="0" name=""/>
        <dsp:cNvSpPr/>
      </dsp:nvSpPr>
      <dsp:spPr>
        <a:xfrm>
          <a:off x="8763763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D700FF-7FD8-4478-84FC-EDFB1987837C}">
      <dsp:nvSpPr>
        <dsp:cNvPr id="0" name=""/>
        <dsp:cNvSpPr/>
      </dsp:nvSpPr>
      <dsp:spPr>
        <a:xfrm>
          <a:off x="8321080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Virtual/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 dirty="0"/>
            <a:t>In-Person meetings to engage and solicit input</a:t>
          </a:r>
        </a:p>
      </dsp:txBody>
      <dsp:txXfrm>
        <a:off x="8321080" y="564365"/>
        <a:ext cx="1362101" cy="2426085"/>
      </dsp:txXfrm>
    </dsp:sp>
    <dsp:sp modelId="{2CA5F287-4BE3-4AD8-91A5-8021E12E962B}">
      <dsp:nvSpPr>
        <dsp:cNvPr id="0" name=""/>
        <dsp:cNvSpPr/>
      </dsp:nvSpPr>
      <dsp:spPr>
        <a:xfrm>
          <a:off x="8321080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7E03B-3E5A-4966-81B9-AFD6AE4D832F}">
      <dsp:nvSpPr>
        <dsp:cNvPr id="0" name=""/>
        <dsp:cNvSpPr/>
      </dsp:nvSpPr>
      <dsp:spPr>
        <a:xfrm>
          <a:off x="10364232" y="93304"/>
          <a:ext cx="476735" cy="35353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9E14BC-F018-41DA-861E-49574788E6E8}">
      <dsp:nvSpPr>
        <dsp:cNvPr id="0" name=""/>
        <dsp:cNvSpPr/>
      </dsp:nvSpPr>
      <dsp:spPr>
        <a:xfrm>
          <a:off x="9921549" y="564365"/>
          <a:ext cx="1362101" cy="2426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Phone calls/emails to &amp; from us (members, administrative agent, consultants)</a:t>
          </a:r>
        </a:p>
      </dsp:txBody>
      <dsp:txXfrm>
        <a:off x="9921549" y="564365"/>
        <a:ext cx="1362101" cy="2426085"/>
      </dsp:txXfrm>
    </dsp:sp>
    <dsp:sp modelId="{3AC3368B-D3DD-4601-8052-739B2AAED493}">
      <dsp:nvSpPr>
        <dsp:cNvPr id="0" name=""/>
        <dsp:cNvSpPr/>
      </dsp:nvSpPr>
      <dsp:spPr>
        <a:xfrm>
          <a:off x="9921549" y="3045116"/>
          <a:ext cx="1362101" cy="550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2B6BAA-AC38-4A27-840D-8F5FC7D4C1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E5F27D-BA3F-45E1-8816-91595E34B5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r">
              <a:defRPr sz="1300"/>
            </a:lvl1pPr>
          </a:lstStyle>
          <a:p>
            <a:fld id="{A666ADC2-C2B1-4E88-BECB-79D85331C477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311D3-5515-48C9-BDC6-3C7E06044F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19476"/>
            <a:ext cx="3169920" cy="481725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FE101-FED3-450B-9A38-D7F13233D3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8" y="9119476"/>
            <a:ext cx="3169920" cy="481725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r">
              <a:defRPr sz="1300"/>
            </a:lvl1pPr>
          </a:lstStyle>
          <a:p>
            <a:fld id="{2D5C9169-B436-4C75-9B27-62FD78F3E0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94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r">
              <a:defRPr sz="1300"/>
            </a:lvl1pPr>
          </a:lstStyle>
          <a:p>
            <a:fld id="{7AED6946-6AA7-4FE0-BDEB-478D1BEDD8E7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8" tIns="48325" rIns="96648" bIns="4832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48" tIns="48325" rIns="96648" bIns="483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6"/>
            <a:ext cx="3169920" cy="481725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6"/>
            <a:ext cx="3169920" cy="481725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r">
              <a:defRPr sz="1300"/>
            </a:lvl1pPr>
          </a:lstStyle>
          <a:p>
            <a:fld id="{E4B184BF-3510-4812-BB2D-DE8D4AADD3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22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20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0EEDB-AFF1-17C0-81D9-DD2CC835A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62B06-E8AE-EE57-AC92-74AD7A8EBA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E2306-1AFC-8110-5EDA-22CBCC9BF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7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02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73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1F9C966-B44C-487E-BAF9-56DE5DF89264}"/>
              </a:ext>
            </a:extLst>
          </p:cNvPr>
          <p:cNvGrpSpPr/>
          <p:nvPr userDrawn="1"/>
        </p:nvGrpSpPr>
        <p:grpSpPr>
          <a:xfrm>
            <a:off x="0" y="2065521"/>
            <a:ext cx="12191999" cy="4467566"/>
            <a:chOff x="2333582" y="-3432306"/>
            <a:chExt cx="6866467" cy="325966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55936F2-1DAF-4085-91A0-A921F1FBD592}"/>
                </a:ext>
              </a:extLst>
            </p:cNvPr>
            <p:cNvCxnSpPr/>
            <p:nvPr/>
          </p:nvCxnSpPr>
          <p:spPr>
            <a:xfrm rot="5400000">
              <a:off x="5152982" y="-5813026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D0A4DE-C032-44F7-8C53-8FA73A61EC3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87468" y="-3420925"/>
              <a:ext cx="4469400" cy="3237401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53AAAF8-2DE9-4335-A4B3-62B1839877D2}"/>
                </a:ext>
              </a:extLst>
            </p:cNvPr>
            <p:cNvSpPr/>
            <p:nvPr/>
          </p:nvSpPr>
          <p:spPr>
            <a:xfrm rot="5400000">
              <a:off x="4263141" y="-5112721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6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F205BF1A-13E6-4FD0-8771-13068280AA7B}"/>
                </a:ext>
              </a:extLst>
            </p:cNvPr>
            <p:cNvSpPr/>
            <p:nvPr/>
          </p:nvSpPr>
          <p:spPr>
            <a:xfrm rot="5400000">
              <a:off x="4472537" y="-4900151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27817083-EB01-4113-B9A0-CDA6995968E9}"/>
                </a:ext>
              </a:extLst>
            </p:cNvPr>
            <p:cNvSpPr/>
            <p:nvPr/>
          </p:nvSpPr>
          <p:spPr>
            <a:xfrm rot="5400000">
              <a:off x="2608749" y="-3707472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442819E-1E47-4650-BE48-2B83AC492F2F}"/>
                </a:ext>
              </a:extLst>
            </p:cNvPr>
            <p:cNvSpPr/>
            <p:nvPr/>
          </p:nvSpPr>
          <p:spPr>
            <a:xfrm rot="5400000">
              <a:off x="4339653" y="-5036209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F025C96A-8B5E-42A2-810B-CC373F32DE1F}"/>
                </a:ext>
              </a:extLst>
            </p:cNvPr>
            <p:cNvSpPr/>
            <p:nvPr/>
          </p:nvSpPr>
          <p:spPr>
            <a:xfrm rot="5400000">
              <a:off x="5121769" y="-4254095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C28436DB-4D09-45CC-9F36-016FB60A55B6}"/>
                </a:ext>
              </a:extLst>
            </p:cNvPr>
            <p:cNvSpPr/>
            <p:nvPr/>
          </p:nvSpPr>
          <p:spPr>
            <a:xfrm rot="5400000">
              <a:off x="5141903" y="-4233960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677B4D2-0B4C-42B2-993B-089C8EC6D93C}"/>
                </a:ext>
              </a:extLst>
            </p:cNvPr>
            <p:cNvSpPr/>
            <p:nvPr/>
          </p:nvSpPr>
          <p:spPr>
            <a:xfrm rot="5400000">
              <a:off x="3059069" y="-2718459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bg2"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CBF7097-0B5C-4735-85A6-B965A9854A2C}"/>
              </a:ext>
            </a:extLst>
          </p:cNvPr>
          <p:cNvSpPr/>
          <p:nvPr userDrawn="1"/>
        </p:nvSpPr>
        <p:spPr>
          <a:xfrm>
            <a:off x="-274320" y="0"/>
            <a:ext cx="12694920" cy="6891850"/>
          </a:xfrm>
          <a:prstGeom prst="roundRect">
            <a:avLst/>
          </a:prstGeom>
          <a:noFill/>
          <a:ln w="7620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 descr="A picture containing nature&#10;&#10;Description automatically generated">
            <a:extLst>
              <a:ext uri="{FF2B5EF4-FFF2-40B4-BE49-F238E27FC236}">
                <a16:creationId xmlns:a16="http://schemas.microsoft.com/office/drawing/2014/main" id="{FD2706DF-FC80-481F-A8F6-8BD7AD692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" y="353919"/>
            <a:ext cx="5055391" cy="1828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98BFE2E-1BA8-4C1A-BCAD-9B52CDA474F0}"/>
              </a:ext>
            </a:extLst>
          </p:cNvPr>
          <p:cNvSpPr txBox="1"/>
          <p:nvPr userDrawn="1"/>
        </p:nvSpPr>
        <p:spPr>
          <a:xfrm>
            <a:off x="5549054" y="298294"/>
            <a:ext cx="65472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Water Planning Group Meeting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569A9E-044A-4C32-83F8-46E017764D5F}"/>
              </a:ext>
            </a:extLst>
          </p:cNvPr>
          <p:cNvSpPr txBox="1"/>
          <p:nvPr userDrawn="1"/>
        </p:nvSpPr>
        <p:spPr>
          <a:xfrm>
            <a:off x="5547529" y="1849540"/>
            <a:ext cx="5041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etexwaterplan.org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EB8F66-8329-46FC-B425-46DE097DEE3E}"/>
              </a:ext>
            </a:extLst>
          </p:cNvPr>
          <p:cNvSpPr/>
          <p:nvPr userDrawn="1"/>
        </p:nvSpPr>
        <p:spPr>
          <a:xfrm>
            <a:off x="-74816" y="6522518"/>
            <a:ext cx="1226681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482F2DA-59D1-4A27-B205-CA08122D5D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522518"/>
            <a:ext cx="2140085" cy="36933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5144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E6DA-A88A-41AC-B6BA-9FE01C5D8E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200" y="365125"/>
            <a:ext cx="8610600" cy="2015218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Agenda Item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0A9D6-73F9-4660-9C61-B9F5018F75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0" y="2554515"/>
            <a:ext cx="8610600" cy="3622448"/>
          </a:xfrm>
        </p:spPr>
        <p:txBody>
          <a:bodyPr>
            <a:normAutofit/>
          </a:bodyPr>
          <a:lstStyle>
            <a:lvl1pPr marL="0" indent="0">
              <a:buNone/>
              <a:defRPr sz="4000"/>
            </a:lvl1pPr>
          </a:lstStyle>
          <a:p>
            <a:pPr lvl="0"/>
            <a:r>
              <a:rPr lang="en-US"/>
              <a:t>Agenda Item Description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A2FD76-A604-46E5-9017-E7D9A9827C60}"/>
              </a:ext>
            </a:extLst>
          </p:cNvPr>
          <p:cNvGrpSpPr/>
          <p:nvPr userDrawn="1"/>
        </p:nvGrpSpPr>
        <p:grpSpPr>
          <a:xfrm>
            <a:off x="-2" y="-4441"/>
            <a:ext cx="1435611" cy="6866880"/>
            <a:chOff x="-2" y="-4441"/>
            <a:chExt cx="1435611" cy="68668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C81C0A-11D3-4218-AC35-95BE93319C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8" r="14192"/>
            <a:stretch/>
          </p:blipFill>
          <p:spPr>
            <a:xfrm rot="16200000" flipV="1">
              <a:off x="-2711197" y="2711195"/>
              <a:ext cx="6858003" cy="1435609"/>
            </a:xfrm>
            <a:prstGeom prst="rect">
              <a:avLst/>
            </a:prstGeom>
          </p:spPr>
        </p:pic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3941B4AD-791C-47EF-B4E2-6AD1D1A5A108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ED9FA4B-B528-4BEA-B88F-939C3DC719B0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83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ultant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E6DA-A88A-41AC-B6BA-9FE01C5D8E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200" y="365125"/>
            <a:ext cx="8610600" cy="2015218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Agenda Item Number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D58A3F-35BD-481E-9CEE-378BAE2AD773}"/>
              </a:ext>
            </a:extLst>
          </p:cNvPr>
          <p:cNvSpPr txBox="1"/>
          <p:nvPr userDrawn="1"/>
        </p:nvSpPr>
        <p:spPr>
          <a:xfrm>
            <a:off x="2728688" y="2510973"/>
            <a:ext cx="8523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/>
              <a:t>Report from Consultant Team</a:t>
            </a:r>
          </a:p>
        </p:txBody>
      </p:sp>
      <p:pic>
        <p:nvPicPr>
          <p:cNvPr id="36" name="Picture 3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B0C89A9-417A-4DA4-AF32-46D457D6B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424" y="5498555"/>
            <a:ext cx="4388525" cy="1228787"/>
          </a:xfrm>
          <a:prstGeom prst="rect">
            <a:avLst/>
          </a:prstGeom>
        </p:spPr>
      </p:pic>
      <p:pic>
        <p:nvPicPr>
          <p:cNvPr id="38" name="Picture 37" descr="A picture containing shape&#10;&#10;Description automatically generated">
            <a:extLst>
              <a:ext uri="{FF2B5EF4-FFF2-40B4-BE49-F238E27FC236}">
                <a16:creationId xmlns:a16="http://schemas.microsoft.com/office/drawing/2014/main" id="{3E3959FF-D646-4198-ADC3-720AE5F7B9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78" y="4193495"/>
            <a:ext cx="4123668" cy="131957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7E99D91-6A75-4DB9-B9E4-0F3D0D51D5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5414" y="4193495"/>
            <a:ext cx="2968450" cy="22993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5950E4-635D-4366-AF33-F994F719C8FE}"/>
              </a:ext>
            </a:extLst>
          </p:cNvPr>
          <p:cNvGrpSpPr/>
          <p:nvPr userDrawn="1"/>
        </p:nvGrpSpPr>
        <p:grpSpPr>
          <a:xfrm>
            <a:off x="-2" y="-4441"/>
            <a:ext cx="1435611" cy="6866880"/>
            <a:chOff x="-2" y="-4441"/>
            <a:chExt cx="1435611" cy="68668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225FFB7-0FB2-45DA-B442-B8EABED495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8" r="14192"/>
            <a:stretch/>
          </p:blipFill>
          <p:spPr>
            <a:xfrm rot="16200000" flipV="1">
              <a:off x="-2711197" y="2711195"/>
              <a:ext cx="6858003" cy="1435609"/>
            </a:xfrm>
            <a:prstGeom prst="rect">
              <a:avLst/>
            </a:prstGeom>
          </p:spPr>
        </p:pic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1499882B-E7EB-4F05-AB1A-2534466A04B3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DE9235-981C-49F4-8272-881C527A2159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2491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9628E6E-D58A-4F44-BF14-CE554326E59A}"/>
              </a:ext>
            </a:extLst>
          </p:cNvPr>
          <p:cNvGrpSpPr/>
          <p:nvPr userDrawn="1"/>
        </p:nvGrpSpPr>
        <p:grpSpPr>
          <a:xfrm rot="5400000" flipV="1">
            <a:off x="5084128" y="-5087696"/>
            <a:ext cx="2011043" cy="12186417"/>
            <a:chOff x="465829" y="939392"/>
            <a:chExt cx="969780" cy="59186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BAF9E1-9AE5-4171-BDCA-E0E566C764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8" r="23149" b="32448"/>
            <a:stretch/>
          </p:blipFill>
          <p:spPr>
            <a:xfrm rot="16200000" flipV="1">
              <a:off x="-2007720" y="3414671"/>
              <a:ext cx="5916879" cy="969778"/>
            </a:xfrm>
            <a:prstGeom prst="rect">
              <a:avLst/>
            </a:prstGeom>
          </p:spPr>
        </p:pic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E5AA7683-4BDB-4570-8CF6-890B0AF77AE6}"/>
                </a:ext>
              </a:extLst>
            </p:cNvPr>
            <p:cNvSpPr/>
            <p:nvPr userDrawn="1"/>
          </p:nvSpPr>
          <p:spPr>
            <a:xfrm rot="5400000">
              <a:off x="120553" y="1284668"/>
              <a:ext cx="1102107" cy="411555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3F2BE35-98B4-497A-A0B2-78FB7406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22514"/>
            <a:ext cx="10515600" cy="1160237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CD27D-CD28-45C6-8C73-091B659770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205267"/>
            <a:ext cx="10515600" cy="3884384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Masters text styles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231193-9CA8-4928-BCA2-C1A0B5AFAF5C}"/>
              </a:ext>
            </a:extLst>
          </p:cNvPr>
          <p:cNvSpPr/>
          <p:nvPr userDrawn="1"/>
        </p:nvSpPr>
        <p:spPr>
          <a:xfrm rot="5400000">
            <a:off x="5872983" y="-5872994"/>
            <a:ext cx="436889" cy="12182858"/>
          </a:xfrm>
          <a:custGeom>
            <a:avLst/>
            <a:gdLst>
              <a:gd name="connsiteX0" fmla="*/ 377535 w 627967"/>
              <a:gd name="connsiteY0" fmla="*/ 0 h 6862439"/>
              <a:gd name="connsiteX1" fmla="*/ 4673 w 627967"/>
              <a:gd name="connsiteY1" fmla="*/ 1802167 h 6862439"/>
              <a:gd name="connsiteX2" fmla="*/ 608354 w 627967"/>
              <a:gd name="connsiteY2" fmla="*/ 4731798 h 6862439"/>
              <a:gd name="connsiteX3" fmla="*/ 421923 w 627967"/>
              <a:gd name="connsiteY3" fmla="*/ 6862439 h 686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967" h="6862439">
                <a:moveTo>
                  <a:pt x="377535" y="0"/>
                </a:moveTo>
                <a:cubicBezTo>
                  <a:pt x="171869" y="506767"/>
                  <a:pt x="-33797" y="1013534"/>
                  <a:pt x="4673" y="1802167"/>
                </a:cubicBezTo>
                <a:cubicBezTo>
                  <a:pt x="43143" y="2590800"/>
                  <a:pt x="538812" y="3888419"/>
                  <a:pt x="608354" y="4731798"/>
                </a:cubicBezTo>
                <a:cubicBezTo>
                  <a:pt x="677896" y="5575177"/>
                  <a:pt x="549909" y="6218808"/>
                  <a:pt x="421923" y="6862439"/>
                </a:cubicBezTo>
              </a:path>
            </a:pathLst>
          </a:custGeom>
          <a:noFill/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9C64F-BF38-4C94-A4FB-9F052BB47C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850" y="6251575"/>
            <a:ext cx="10515600" cy="457200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Include website link,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1918055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83369B-B7B6-4E09-B818-607AEECDE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" r="35392"/>
          <a:stretch/>
        </p:blipFill>
        <p:spPr>
          <a:xfrm rot="16200000">
            <a:off x="8087867" y="2753867"/>
            <a:ext cx="6858002" cy="1350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0F2AE-743F-4F67-97B7-C7489580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82" y="418190"/>
            <a:ext cx="10515600" cy="1325563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990B1-8719-4CCF-9C36-8EF39283C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182" y="1878690"/>
            <a:ext cx="10515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3A455611-E85B-4A39-BB22-1FA834AB86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A9DB8BC-7220-4A4D-A499-A0111FF2CA69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18D543-0945-4DCB-B890-6EA8E5FFA9AA}"/>
              </a:ext>
            </a:extLst>
          </p:cNvPr>
          <p:cNvGrpSpPr/>
          <p:nvPr userDrawn="1"/>
        </p:nvGrpSpPr>
        <p:grpSpPr>
          <a:xfrm flipH="1">
            <a:off x="10940977" y="-2487"/>
            <a:ext cx="1249681" cy="6866880"/>
            <a:chOff x="-2" y="-4441"/>
            <a:chExt cx="1290321" cy="6866880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EE623F0E-816A-47F3-AEA5-624545EAECFB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4941CF4-EF91-40D3-A771-1C1BD889CF66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DEC1D9E-E0EF-4DB2-8385-0D5555C9B8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182" y="6317340"/>
            <a:ext cx="10515600" cy="457200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Include website link,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279043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E6EE84A-0B32-4294-9D08-D8004620C3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" r="35392"/>
          <a:stretch/>
        </p:blipFill>
        <p:spPr>
          <a:xfrm rot="16200000">
            <a:off x="8087867" y="2753867"/>
            <a:ext cx="6858002" cy="1350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0F2AE-743F-4F67-97B7-C7489580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82" y="418190"/>
            <a:ext cx="10515600" cy="1325563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20BDC85-ABD3-44F7-9488-9CD197550809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6182" y="1878690"/>
            <a:ext cx="5181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50B8A4FD-9329-414B-9121-F6376317E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0182" y="1878690"/>
            <a:ext cx="5181600" cy="435133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1DBCC504-424C-4C69-ADA1-A47F5BFFAD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77508CB0-3016-4E24-9EDF-6A29CFD63CE1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610A9C-E1E8-489D-B3E7-79EC45465920}"/>
              </a:ext>
            </a:extLst>
          </p:cNvPr>
          <p:cNvGrpSpPr/>
          <p:nvPr userDrawn="1"/>
        </p:nvGrpSpPr>
        <p:grpSpPr>
          <a:xfrm flipH="1">
            <a:off x="10940977" y="-2487"/>
            <a:ext cx="1249681" cy="6866880"/>
            <a:chOff x="-2" y="-4441"/>
            <a:chExt cx="1290321" cy="6866880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1F22FB07-8006-465D-AACA-B5FF0ED5F543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CD62F4D-5265-4DF4-994A-E6DB37854286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6DA4E8D-F765-42CA-B5DE-0D73F165FE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585" y="6330718"/>
            <a:ext cx="10515600" cy="457200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Include website link,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1315340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FDA1B4-18ED-4207-A472-96FC97E8AFC9}"/>
              </a:ext>
            </a:extLst>
          </p:cNvPr>
          <p:cNvSpPr/>
          <p:nvPr userDrawn="1"/>
        </p:nvSpPr>
        <p:spPr>
          <a:xfrm>
            <a:off x="0" y="2387600"/>
            <a:ext cx="12192000" cy="4470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053F88D-C303-4779-9440-1068E5EAF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57" y="3723269"/>
            <a:ext cx="2334359" cy="1785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01BCCD-FEDF-4432-9990-4CDAB553CCF8}"/>
              </a:ext>
            </a:extLst>
          </p:cNvPr>
          <p:cNvSpPr txBox="1"/>
          <p:nvPr userDrawn="1"/>
        </p:nvSpPr>
        <p:spPr>
          <a:xfrm>
            <a:off x="275771" y="251092"/>
            <a:ext cx="11640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Questions?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 descr="Chart&#10;&#10;Description automatically generated">
            <a:extLst>
              <a:ext uri="{FF2B5EF4-FFF2-40B4-BE49-F238E27FC236}">
                <a16:creationId xmlns:a16="http://schemas.microsoft.com/office/drawing/2014/main" id="{34F20E39-64AD-48DA-96E6-FA0514BB39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3" y="2209605"/>
            <a:ext cx="12195049" cy="263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CBF254-E3AD-4AB8-B77A-39613EA92DC1}"/>
              </a:ext>
            </a:extLst>
          </p:cNvPr>
          <p:cNvSpPr txBox="1"/>
          <p:nvPr userDrawn="1"/>
        </p:nvSpPr>
        <p:spPr>
          <a:xfrm>
            <a:off x="3384816" y="3603493"/>
            <a:ext cx="88056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Cynthia Syvarth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csyvarth@plummer.com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512.687.2185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B517DD4E-9ABB-4D33-9DE0-979666E6E5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6E74390-6566-4B78-BDFE-8E66E20A3A39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38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1a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22B066D4-C20F-449A-8CA5-5A44CE03BD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7201" y="2743200"/>
            <a:ext cx="6857999" cy="1371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44BCB18-C0FC-4BFB-ACDF-3A5406E5D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477"/>
            <a:ext cx="10896600" cy="1658229"/>
          </a:xfrm>
        </p:spPr>
        <p:txBody>
          <a:bodyPr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7B20E9-6575-4F98-9054-068EFE6869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9" y="1863183"/>
            <a:ext cx="10896599" cy="4595674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/>
              <a:t>Description</a:t>
            </a:r>
          </a:p>
        </p:txBody>
      </p:sp>
      <p:pic>
        <p:nvPicPr>
          <p:cNvPr id="8" name="Picture 7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A32673E4-6780-4428-9245-C5211B33E4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32646C4-3CE6-4532-9878-501E6D5E4150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C71AAD-A3D1-4D67-9913-1A5EBEDBF462}"/>
              </a:ext>
            </a:extLst>
          </p:cNvPr>
          <p:cNvGrpSpPr/>
          <p:nvPr userDrawn="1"/>
        </p:nvGrpSpPr>
        <p:grpSpPr>
          <a:xfrm flipH="1">
            <a:off x="10940977" y="-2487"/>
            <a:ext cx="1249681" cy="6866880"/>
            <a:chOff x="-2" y="-4441"/>
            <a:chExt cx="1290321" cy="6866880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636F9AA6-ED87-4925-8378-6C4F10DD7BAB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2A1409C-D73F-43C4-96BC-D183DC3EDE63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4935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62B51B-D4FE-470E-BBDE-434B88EC6160}"/>
              </a:ext>
            </a:extLst>
          </p:cNvPr>
          <p:cNvSpPr/>
          <p:nvPr userDrawn="1"/>
        </p:nvSpPr>
        <p:spPr>
          <a:xfrm>
            <a:off x="0" y="0"/>
            <a:ext cx="12192000" cy="14328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2695BF-B548-4173-AAB4-AC2E671A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22514"/>
            <a:ext cx="10515600" cy="1160237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1283688-B26B-47C0-BC89-8E8F229EF6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850" y="1955388"/>
            <a:ext cx="10515600" cy="4162779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BB5440-70E3-4E55-9176-8DD3355CD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411244"/>
            <a:ext cx="12192001" cy="265176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D11D2D0-A91F-4512-ABD1-D5C77DE03E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850" y="6251575"/>
            <a:ext cx="10515600" cy="457200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Include website link,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70042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1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B4A41A-3708-484C-ABD5-09257742BB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096000" y="6496458"/>
            <a:ext cx="6096000" cy="3615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ED6AF5-316E-4769-A8AE-E6D6281D70A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09AD05-5DB1-4E45-9CCD-89B91AD0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280" y="1636637"/>
            <a:ext cx="5953760" cy="245784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ABB68-A841-40A0-BFB3-0647FB540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3610" y="586918"/>
            <a:ext cx="4990847" cy="5625196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BFB52211-1288-4580-94A5-3EF80B0ECE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B79650-1675-441F-96A6-FB07A164948A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38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2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row&#10;&#10;Description automatically generated">
            <a:extLst>
              <a:ext uri="{FF2B5EF4-FFF2-40B4-BE49-F238E27FC236}">
                <a16:creationId xmlns:a16="http://schemas.microsoft.com/office/drawing/2014/main" id="{7E38F40D-4DB1-4B66-85AE-94FC6101C1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7200" y="2743199"/>
            <a:ext cx="6858002" cy="1371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1E03606-0CC8-4CA2-94EE-E5D86144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2477"/>
            <a:ext cx="10896600" cy="1658229"/>
          </a:xfrm>
        </p:spPr>
        <p:txBody>
          <a:bodyPr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6717F8-E6CB-46B0-9E0A-5AD765E4AA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9" y="1863183"/>
            <a:ext cx="10896599" cy="4595674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Description</a:t>
            </a:r>
          </a:p>
        </p:txBody>
      </p:sp>
      <p:pic>
        <p:nvPicPr>
          <p:cNvPr id="7" name="Picture 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BB9A8E3A-159A-455B-8522-8770EA2F92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14FF971-D3AF-40F6-84F8-D463E8774DE2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410E4B-1D56-41B8-84E5-1685FEE7AD6A}"/>
              </a:ext>
            </a:extLst>
          </p:cNvPr>
          <p:cNvGrpSpPr/>
          <p:nvPr userDrawn="1"/>
        </p:nvGrpSpPr>
        <p:grpSpPr>
          <a:xfrm flipH="1">
            <a:off x="10940977" y="-2487"/>
            <a:ext cx="1249681" cy="6866880"/>
            <a:chOff x="-2" y="-4441"/>
            <a:chExt cx="1290321" cy="6866880"/>
          </a:xfrm>
        </p:grpSpPr>
        <p:sp>
          <p:nvSpPr>
            <p:cNvPr id="10" name="Right Triangle 9">
              <a:extLst>
                <a:ext uri="{FF2B5EF4-FFF2-40B4-BE49-F238E27FC236}">
                  <a16:creationId xmlns:a16="http://schemas.microsoft.com/office/drawing/2014/main" id="{36A6954B-953C-4B8A-9678-583EFA8A012B}"/>
                </a:ext>
              </a:extLst>
            </p:cNvPr>
            <p:cNvSpPr/>
            <p:nvPr userDrawn="1"/>
          </p:nvSpPr>
          <p:spPr>
            <a:xfrm rot="5400000">
              <a:off x="-936941" y="932498"/>
              <a:ext cx="3164200" cy="1290321"/>
            </a:xfrm>
            <a:prstGeom prst="rtTriangle">
              <a:avLst/>
            </a:prstGeom>
            <a:solidFill>
              <a:schemeClr val="accent4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8C6AECD-EFDA-4624-BC64-3D6586A47954}"/>
                </a:ext>
              </a:extLst>
            </p:cNvPr>
            <p:cNvSpPr/>
            <p:nvPr userDrawn="1"/>
          </p:nvSpPr>
          <p:spPr>
            <a:xfrm>
              <a:off x="536865" y="0"/>
              <a:ext cx="627967" cy="6862439"/>
            </a:xfrm>
            <a:custGeom>
              <a:avLst/>
              <a:gdLst>
                <a:gd name="connsiteX0" fmla="*/ 377535 w 627967"/>
                <a:gd name="connsiteY0" fmla="*/ 0 h 6862439"/>
                <a:gd name="connsiteX1" fmla="*/ 4673 w 627967"/>
                <a:gd name="connsiteY1" fmla="*/ 1802167 h 6862439"/>
                <a:gd name="connsiteX2" fmla="*/ 608354 w 627967"/>
                <a:gd name="connsiteY2" fmla="*/ 4731798 h 6862439"/>
                <a:gd name="connsiteX3" fmla="*/ 421923 w 627967"/>
                <a:gd name="connsiteY3" fmla="*/ 6862439 h 686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967" h="6862439">
                  <a:moveTo>
                    <a:pt x="377535" y="0"/>
                  </a:moveTo>
                  <a:cubicBezTo>
                    <a:pt x="171869" y="506767"/>
                    <a:pt x="-33797" y="1013534"/>
                    <a:pt x="4673" y="1802167"/>
                  </a:cubicBezTo>
                  <a:cubicBezTo>
                    <a:pt x="43143" y="2590800"/>
                    <a:pt x="538812" y="3888419"/>
                    <a:pt x="608354" y="4731798"/>
                  </a:cubicBezTo>
                  <a:cubicBezTo>
                    <a:pt x="677896" y="5575177"/>
                    <a:pt x="549909" y="6218808"/>
                    <a:pt x="421923" y="6862439"/>
                  </a:cubicBezTo>
                </a:path>
              </a:pathLst>
            </a:cu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3808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2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20163E-FCC2-46E9-AFC3-B27E0CAAD58A}"/>
              </a:ext>
            </a:extLst>
          </p:cNvPr>
          <p:cNvSpPr/>
          <p:nvPr userDrawn="1"/>
        </p:nvSpPr>
        <p:spPr>
          <a:xfrm>
            <a:off x="0" y="0"/>
            <a:ext cx="12192000" cy="143287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563546-9FB9-4857-8248-DC5F1A129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22514"/>
            <a:ext cx="10515600" cy="1160237"/>
          </a:xfrm>
        </p:spPr>
        <p:txBody>
          <a:bodyPr anchor="t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90578AA-21E4-444C-9652-B7AE32C8A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850" y="1955388"/>
            <a:ext cx="10515600" cy="43800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/>
            </a:lvl1pPr>
            <a:lvl2pPr>
              <a:buClr>
                <a:schemeClr val="accent1"/>
              </a:buClr>
              <a:defRPr sz="3200"/>
            </a:lvl2pPr>
            <a:lvl3pPr>
              <a:buClr>
                <a:schemeClr val="accent1"/>
              </a:buClr>
              <a:defRPr sz="2800"/>
            </a:lvl3pPr>
            <a:lvl4pPr>
              <a:buClr>
                <a:schemeClr val="accent1"/>
              </a:buClr>
              <a:defRPr sz="2400"/>
            </a:lvl4pPr>
            <a:lvl5pPr>
              <a:buClr>
                <a:schemeClr val="accent1"/>
              </a:buCl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9651FADD-6B51-4792-8979-DA777775B5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7AF99BC-41AF-406B-80E2-711116C97F3E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6A9660-8488-43F2-B17E-61039ABCAE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411244"/>
            <a:ext cx="12192001" cy="265176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424EBCC-DBF9-4E9F-8213-B305CD2735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850" y="6251575"/>
            <a:ext cx="10515600" cy="457200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Include website link, if applicable</a:t>
            </a:r>
          </a:p>
        </p:txBody>
      </p:sp>
    </p:spTree>
    <p:extLst>
      <p:ext uri="{BB962C8B-B14F-4D97-AF65-F5344CB8AC3E}">
        <p14:creationId xmlns:p14="http://schemas.microsoft.com/office/powerpoint/2010/main" val="990439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2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ED6AF5-316E-4769-A8AE-E6D6281D70A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09AD05-5DB1-4E45-9CCD-89B91AD07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35419"/>
            <a:ext cx="6096000" cy="245784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F2650D4-97D0-4564-B86A-7A7719257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576" y="616402"/>
            <a:ext cx="4990847" cy="5625196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36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32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62FFCFB0-E8B7-44A0-AF69-2EAF79E702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36E9AD-A8A1-49D3-8631-70E70E0008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6496458"/>
            <a:ext cx="6096000" cy="36154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E2E836B-E384-4ADE-85EA-93595023247C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743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8AC2F-E657-D5F9-6567-404449F5B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6E88E-AA15-BAF7-4CA9-32DFBEA67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D8A84-FD97-EEF9-935C-8C9DDA5A0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AB970-1378-6AFC-13A2-2B0D6DEB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87332-350A-C2E1-060D-8EF492C05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16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D8E6-4429-4A80-ECF0-9159CA092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61A02-4F86-1D47-48AD-E44F7A272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D6542-B2B6-06BC-7A36-EA24B5A6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92371-1057-B921-CCBA-3360FC1E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A7069-A40C-35E4-F92A-5A30EF69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65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8933-9BC6-9B23-147C-4C5B7C9A5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F0284-AF95-EEDE-E6A5-10B0E1182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14575-50E2-B726-1185-4194F9952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B15BB-38D2-9FD8-53BD-3115E7C2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BDA41-0DEB-423E-7C68-AC122523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90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4144D-D663-4B14-81E2-4E8107C1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D5BBD-40BD-25DC-0729-A9F66A906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BD52E-E7D1-2240-2A6C-FC35EB14C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CE9AE-96BD-F688-4EDE-B61EE65AA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23A0C-2956-8718-2B71-400C15C6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D28A61-1AE7-0662-FC05-F16B4993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69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6B758-2A8E-ADDD-83CB-CCA7275FB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A8088-51F3-B3C9-C379-AFFED5878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38FF5-AFE2-AB1F-CB9C-E1982FF5E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6DF4C5-758A-A754-F4E5-C66EBCCD1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5E2666-CCF9-EECB-05D0-62D55F2C1C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FBAA6-D6B9-1BCF-FB63-3178AFEF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C7FD2-E1D6-7583-FBDF-0A2191B4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BF9BF5-462A-EEDD-CCFE-E361218FB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9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3EA1-174C-BBC4-0F5C-82F08F23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9248E7-D8A8-7188-F929-F6653BA3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18C4A-53BD-D443-5068-85457D05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D1433-822A-5E01-4CEA-1C6ED56F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63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CB0CC-A972-1595-DB91-B5BAC89F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28DA0-2AF9-0A57-702F-7A063F200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CD392-5C24-7B2A-AAA4-AD9373C38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42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4849-70F7-7922-A38D-329FA2AC0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D5A0B-C232-6E31-D8BA-FCAB8BE9C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02726-924C-4245-8E5A-B09784107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7A55D-B903-6371-041D-7275AFF5F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03D1B-09E3-72AB-4C68-D716D6D2B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5DB91-5E72-89D7-911A-B2B6BFFF0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98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32EB1-C67E-AABE-A00E-E4E5BA3D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3BDED3-D8D6-9B3F-BDA2-0937ECCCA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AE5AA-E25E-3564-E593-432E0C48F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A546F-9786-EBC7-323B-CBA1866D4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27FB2-EFC4-2BA3-6EA7-63BAFF36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C0ACF-F314-4CF0-48D9-C8C53E9C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79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A27E-997A-719B-A4C4-B5C0516D7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53CFC-66D1-3C4A-B121-D7C9D4D60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DE771-D42E-AF6A-40F1-22588DA4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92489-16F8-3594-78E7-EE318D20F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7474-936E-CDCD-618F-D807766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98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251E31-8F12-3DAD-AF6D-37F5FE2733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41A73-0059-6620-2257-978640D7E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92485-4A0D-940C-8669-DEA21B4E5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8A754-3DA1-1301-7068-55DF71058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FBAEF-EB13-0ED3-7393-3938B31C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1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75C7CA-A23F-4D68-9657-9982C7B0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6518D-8BAD-4CB8-B95F-FAE710DD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388F6-153B-46AD-8A4F-A057D0D31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 map of the world&#10;&#10;Description automatically generated with low confidence">
            <a:extLst>
              <a:ext uri="{FF2B5EF4-FFF2-40B4-BE49-F238E27FC236}">
                <a16:creationId xmlns:a16="http://schemas.microsoft.com/office/drawing/2014/main" id="{F99A075E-B609-466B-AB4F-1DEBCA5AB34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563" y="6317340"/>
            <a:ext cx="490728" cy="457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F714FF5-7174-43B6-B3BB-C294C937F7ED}"/>
              </a:ext>
            </a:extLst>
          </p:cNvPr>
          <p:cNvSpPr txBox="1">
            <a:spLocks/>
          </p:cNvSpPr>
          <p:nvPr userDrawn="1"/>
        </p:nvSpPr>
        <p:spPr>
          <a:xfrm>
            <a:off x="11669484" y="6351135"/>
            <a:ext cx="410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3347487-C7E8-43A3-9B2A-A88F061287DF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50" r:id="rId2"/>
    <p:sldLayoutId id="2147483689" r:id="rId3"/>
    <p:sldLayoutId id="2147483651" r:id="rId4"/>
    <p:sldLayoutId id="2147483692" r:id="rId5"/>
    <p:sldLayoutId id="2147483652" r:id="rId6"/>
    <p:sldLayoutId id="2147483693" r:id="rId7"/>
    <p:sldLayoutId id="2147483661" r:id="rId8"/>
    <p:sldLayoutId id="2147483655" r:id="rId9"/>
    <p:sldLayoutId id="2147483683" r:id="rId10"/>
    <p:sldLayoutId id="2147483664" r:id="rId11"/>
    <p:sldLayoutId id="2147483662" r:id="rId12"/>
    <p:sldLayoutId id="2147483687" r:id="rId1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1AA50"/>
        </a:buClr>
        <a:buFont typeface="Calibri" panose="020F050202020403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029F53-16E1-A57A-5D1F-950E811D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7A1E19-C737-9697-3B49-FCA6639F8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90425-34EF-BC9A-BCA4-224E55978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A0043-2A0B-4941-A2F5-180C6259634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D5170-DC9B-58B0-60FE-1C3525520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6685B-88AF-20D8-7251-AD5574C92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4CEB4E-28E5-4FB9-801F-D678956FB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5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3A4_D8AFD17B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.McCoy@twdb.texas.gov" TargetMode="External"/><Relationship Id="rId7" Type="http://schemas.openxmlformats.org/officeDocument/2006/relationships/hyperlink" Target="mailto:Noah.Powell@twdb.texas.gov" TargetMode="External"/><Relationship Id="rId2" Type="http://schemas.openxmlformats.org/officeDocument/2006/relationships/hyperlink" Target="mailto:William.Alfaro@twdb.texas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rittany.Condry@twdb.texas.gov" TargetMode="External"/><Relationship Id="rId5" Type="http://schemas.openxmlformats.org/officeDocument/2006/relationships/hyperlink" Target="mailto:Michele.Foss@twdb.texas.gov" TargetMode="External"/><Relationship Id="rId4" Type="http://schemas.openxmlformats.org/officeDocument/2006/relationships/hyperlink" Target="mailto:Lann.Bookout@twdb.texas.gov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4402B-2017-499E-97CB-84A058B2FA3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8857" y="6586844"/>
            <a:ext cx="2140085" cy="33548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400" b="1" dirty="0"/>
              <a:t>September 30,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481C5B-0EA4-8738-21DA-590F7C470680}"/>
              </a:ext>
            </a:extLst>
          </p:cNvPr>
          <p:cNvSpPr/>
          <p:nvPr/>
        </p:nvSpPr>
        <p:spPr>
          <a:xfrm>
            <a:off x="5359179" y="365760"/>
            <a:ext cx="6547899" cy="2134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007BC3"/>
                </a:solidFill>
              </a:rPr>
              <a:t>Pre-Planning Meeting</a:t>
            </a:r>
            <a:endParaRPr lang="en-US" sz="3600" b="1" dirty="0">
              <a:solidFill>
                <a:srgbClr val="007BC3"/>
              </a:solidFill>
            </a:endParaRPr>
          </a:p>
          <a:p>
            <a:pPr algn="ctr"/>
            <a:r>
              <a:rPr lang="en-US" sz="3600" dirty="0">
                <a:solidFill>
                  <a:srgbClr val="007BC3"/>
                </a:solidFill>
              </a:rPr>
              <a:t>Region I 2031 Regional Water Plan</a:t>
            </a:r>
          </a:p>
          <a:p>
            <a:pPr algn="ctr"/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7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E7185-5DEB-ECC7-F21A-35442D8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BFACB-DC55-C61A-2924-811DFE117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754" y="466059"/>
            <a:ext cx="9988903" cy="1360869"/>
          </a:xfrm>
        </p:spPr>
        <p:txBody>
          <a:bodyPr/>
          <a:lstStyle/>
          <a:p>
            <a:r>
              <a:rPr lang="en-US" dirty="0"/>
              <a:t>East Texas Regional Water Planning Group Pre-Planning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0435C-18E1-3552-E839-1EF3018C0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103" y="2239678"/>
            <a:ext cx="9360310" cy="3622448"/>
          </a:xfrm>
        </p:spPr>
        <p:txBody>
          <a:bodyPr>
            <a:normAutofit fontScale="92500" lnSpcReduction="20000"/>
          </a:bodyPr>
          <a:lstStyle/>
          <a:p>
            <a:pPr marL="742950" indent="-742950">
              <a:buAutoNum type="arabicPeriod"/>
            </a:pPr>
            <a:r>
              <a:rPr lang="en-US" dirty="0"/>
              <a:t>Call to Order</a:t>
            </a:r>
          </a:p>
          <a:p>
            <a:pPr marL="742950" indent="-742950">
              <a:buAutoNum type="arabicPeriod"/>
            </a:pPr>
            <a:r>
              <a:rPr lang="en-US" dirty="0"/>
              <a:t>Invocation &amp; Pledge of Allegiance</a:t>
            </a:r>
          </a:p>
          <a:p>
            <a:pPr marL="742950" indent="-742950">
              <a:buAutoNum type="arabicPeriod"/>
            </a:pPr>
            <a:r>
              <a:rPr lang="en-US" dirty="0"/>
              <a:t>Notice of Meeting</a:t>
            </a:r>
          </a:p>
          <a:p>
            <a:pPr marL="742950" indent="-742950">
              <a:buAutoNum type="arabicPeriod"/>
            </a:pPr>
            <a:r>
              <a:rPr lang="en-US" dirty="0"/>
              <a:t>Roll Call/Determination of Quorum</a:t>
            </a:r>
          </a:p>
          <a:p>
            <a:pPr marL="742950" indent="-742950">
              <a:buAutoNum type="arabicPeriod"/>
            </a:pPr>
            <a:r>
              <a:rPr lang="en-US" dirty="0"/>
              <a:t>Public Comments (limited to 5 minutes per speaker)</a:t>
            </a:r>
          </a:p>
          <a:p>
            <a:pPr marL="742950" indent="-742950">
              <a:buAutoNum type="arabicPeriod"/>
            </a:pPr>
            <a:r>
              <a:rPr lang="en-US" dirty="0"/>
              <a:t>Adjourn Pre-Planning Meeting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15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29AAD-FC5D-4C3B-0A9D-2208D838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D2582-CB9F-6642-AA94-E48A1096E7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8857" y="6586844"/>
            <a:ext cx="2140085" cy="33548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400" b="1" dirty="0"/>
              <a:t>September 30,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BF2A3-DBF8-2B38-E643-3E09BBF6B73E}"/>
              </a:ext>
            </a:extLst>
          </p:cNvPr>
          <p:cNvSpPr/>
          <p:nvPr/>
        </p:nvSpPr>
        <p:spPr>
          <a:xfrm>
            <a:off x="4845051" y="365760"/>
            <a:ext cx="7062028" cy="2134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BC3"/>
                </a:solidFill>
              </a:rPr>
              <a:t>Regional Water Planning Group Meeting</a:t>
            </a:r>
          </a:p>
          <a:p>
            <a:pPr algn="ctr"/>
            <a:r>
              <a:rPr lang="en-US" sz="3600" dirty="0">
                <a:solidFill>
                  <a:srgbClr val="007BC3"/>
                </a:solidFill>
              </a:rPr>
              <a:t>Region I 2031 Regional Water Plan</a:t>
            </a:r>
          </a:p>
          <a:p>
            <a:pPr algn="ctr"/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1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1FC1F-9629-DF22-F348-7F1F6ED4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B8E14-0DC4-BB1E-C354-5984C7F9E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754" y="466059"/>
            <a:ext cx="9988903" cy="1360869"/>
          </a:xfrm>
        </p:spPr>
        <p:txBody>
          <a:bodyPr/>
          <a:lstStyle/>
          <a:p>
            <a:r>
              <a:rPr lang="en-US" dirty="0"/>
              <a:t>East Texas Regional Water Planning Group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F06B5-AF5C-364E-4914-FA89B2A7A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103" y="1877728"/>
            <a:ext cx="9360310" cy="3622448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dirty="0"/>
              <a:t>Call to Order</a:t>
            </a:r>
          </a:p>
          <a:p>
            <a:pPr marL="742950" indent="-742950">
              <a:buAutoNum type="arabicPeriod"/>
            </a:pPr>
            <a:r>
              <a:rPr lang="en-US" dirty="0"/>
              <a:t>Confirm Quorum</a:t>
            </a:r>
          </a:p>
        </p:txBody>
      </p:sp>
    </p:spTree>
    <p:extLst>
      <p:ext uri="{BB962C8B-B14F-4D97-AF65-F5344CB8AC3E}">
        <p14:creationId xmlns:p14="http://schemas.microsoft.com/office/powerpoint/2010/main" val="20649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F0939-0F3C-1487-FC9D-604011C88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F0DFA-0962-1DC1-054C-775B4DE59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Consideration and approval of the minutes of the February 5, 2026 Meeting </a:t>
            </a:r>
          </a:p>
        </p:txBody>
      </p:sp>
    </p:spTree>
    <p:extLst>
      <p:ext uri="{BB962C8B-B14F-4D97-AF65-F5344CB8AC3E}">
        <p14:creationId xmlns:p14="http://schemas.microsoft.com/office/powerpoint/2010/main" val="269979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6D5A2-F420-15C6-5FAC-D5E8F171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693E6-813F-7F18-7B10-054FEBCD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67111-3AF3-8CBC-F2CE-5923C14CD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Reports from Standing Committees: </a:t>
            </a:r>
          </a:p>
          <a:p>
            <a:pPr lvl="1"/>
            <a:r>
              <a:rPr lang="en-US" dirty="0"/>
              <a:t>a. Executive Committee – John Martin; </a:t>
            </a:r>
          </a:p>
          <a:p>
            <a:pPr lvl="1"/>
            <a:r>
              <a:rPr lang="en-US" dirty="0"/>
              <a:t>b. Finance Committee – Teresa Griffin; </a:t>
            </a:r>
          </a:p>
          <a:p>
            <a:pPr lvl="1"/>
            <a:r>
              <a:rPr lang="en-US" dirty="0"/>
              <a:t>c. Bylaws Committee – David Alders; </a:t>
            </a:r>
          </a:p>
          <a:p>
            <a:pPr lvl="1"/>
            <a:r>
              <a:rPr lang="en-US" dirty="0"/>
              <a:t>d. Technical Committee – Scott Hall; and, </a:t>
            </a:r>
          </a:p>
          <a:p>
            <a:pPr lvl="1"/>
            <a:r>
              <a:rPr lang="en-US" dirty="0"/>
              <a:t>e. Nominations Committee – Kelley Holcomb. </a:t>
            </a:r>
          </a:p>
        </p:txBody>
      </p:sp>
    </p:spTree>
    <p:extLst>
      <p:ext uri="{BB962C8B-B14F-4D97-AF65-F5344CB8AC3E}">
        <p14:creationId xmlns:p14="http://schemas.microsoft.com/office/powerpoint/2010/main" val="192487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C4DBF-9740-B95D-6EB9-BDE90620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50AB-F6A8-DA3A-7B5C-A2DC3849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3CE42-D629-FD84-58D5-BF9E2AEDF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Consideration, discussion, and possible action to elect Officers and At-Large Executive Committee members in accordance with RWPG Bylaws; </a:t>
            </a:r>
          </a:p>
        </p:txBody>
      </p:sp>
    </p:spTree>
    <p:extLst>
      <p:ext uri="{BB962C8B-B14F-4D97-AF65-F5344CB8AC3E}">
        <p14:creationId xmlns:p14="http://schemas.microsoft.com/office/powerpoint/2010/main" val="3022864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7C95-7FE8-F6CA-C2CC-59DC8806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3CF93-2FF6-9420-A371-77E5A505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4F9F4-AEAE-6F50-4D47-F6E055639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Discussion and possible action to appoint new RWPG members; </a:t>
            </a:r>
          </a:p>
        </p:txBody>
      </p:sp>
    </p:spTree>
    <p:extLst>
      <p:ext uri="{BB962C8B-B14F-4D97-AF65-F5344CB8AC3E}">
        <p14:creationId xmlns:p14="http://schemas.microsoft.com/office/powerpoint/2010/main" val="58077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F1D0-9790-5565-CCB8-4D45633B7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D43F2-4704-8FDA-447E-87EE2F51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7C21B-2BE9-5D4B-5D24-D214FABFD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Consideration, discussion, and possible action to accept the recommendation of the City of Nacogdoches’s review committee to select a professional planning and engineering consultant under RFQ No. 26-10-133, and authorize the administrative sponsor to negotiate and execute a professional services contract; </a:t>
            </a:r>
          </a:p>
        </p:txBody>
      </p:sp>
    </p:spTree>
    <p:extLst>
      <p:ext uri="{BB962C8B-B14F-4D97-AF65-F5344CB8AC3E}">
        <p14:creationId xmlns:p14="http://schemas.microsoft.com/office/powerpoint/2010/main" val="415472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476711-40F5-E94C-5B54-0B597F0B3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642" y="35554"/>
            <a:ext cx="7908716" cy="2566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A1A489-0D3E-0BB1-F022-ED008FCD4E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28"/>
          <a:stretch>
            <a:fillRect/>
          </a:stretch>
        </p:blipFill>
        <p:spPr>
          <a:xfrm>
            <a:off x="1932280" y="2602418"/>
            <a:ext cx="8327440" cy="30779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08319B-164B-1D44-9FF0-75B5F04B31F7}"/>
              </a:ext>
            </a:extLst>
          </p:cNvPr>
          <p:cNvSpPr txBox="1"/>
          <p:nvPr/>
        </p:nvSpPr>
        <p:spPr>
          <a:xfrm>
            <a:off x="1403351" y="5732659"/>
            <a:ext cx="10280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Potential motion </a:t>
            </a:r>
            <a:r>
              <a:rPr lang="en-US" b="1" dirty="0"/>
              <a:t>to accept the recommendation of the City of Nacogdoches’s review committee to select a professional planning and engineering consultant under RFQ No. 26-10-133 and authorize the administrative sponsor to negotiate and execute a professional services contract.</a:t>
            </a:r>
          </a:p>
        </p:txBody>
      </p:sp>
    </p:spTree>
    <p:extLst>
      <p:ext uri="{BB962C8B-B14F-4D97-AF65-F5344CB8AC3E}">
        <p14:creationId xmlns:p14="http://schemas.microsoft.com/office/powerpoint/2010/main" val="2091370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A01B4-E77A-A70E-F1C2-DD0CF15E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AB496-A951-B57A-0EC9-02B9F842E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3228B-E0DC-8C84-4623-DEB9D780B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 from City of Nacogdoches;</a:t>
            </a:r>
          </a:p>
        </p:txBody>
      </p:sp>
    </p:spTree>
    <p:extLst>
      <p:ext uri="{BB962C8B-B14F-4D97-AF65-F5344CB8AC3E}">
        <p14:creationId xmlns:p14="http://schemas.microsoft.com/office/powerpoint/2010/main" val="3946693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981BB-A383-EC1E-74B4-922E0324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922C-8CDA-6C21-8D83-13CECFE0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1D2E3-55F3-5883-86C3-77E80D9A1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Reports of Adjoining Regions’ Activity: </a:t>
            </a:r>
          </a:p>
          <a:p>
            <a:pPr lvl="1"/>
            <a:r>
              <a:rPr lang="en-US" dirty="0"/>
              <a:t>a. Region C – David Montagne; </a:t>
            </a:r>
          </a:p>
          <a:p>
            <a:pPr lvl="1"/>
            <a:r>
              <a:rPr lang="en-US" dirty="0"/>
              <a:t>b. Region D – Teresa Griffin; </a:t>
            </a:r>
          </a:p>
          <a:p>
            <a:pPr lvl="1"/>
            <a:r>
              <a:rPr lang="en-US" dirty="0"/>
              <a:t>c. Region H – Scott Hall; and, </a:t>
            </a:r>
          </a:p>
          <a:p>
            <a:pPr lvl="1"/>
            <a:r>
              <a:rPr lang="en-US" dirty="0"/>
              <a:t>d. Interregional Liaison – Kelley Holcomb</a:t>
            </a:r>
          </a:p>
        </p:txBody>
      </p:sp>
    </p:spTree>
    <p:extLst>
      <p:ext uri="{BB962C8B-B14F-4D97-AF65-F5344CB8AC3E}">
        <p14:creationId xmlns:p14="http://schemas.microsoft.com/office/powerpoint/2010/main" val="3238142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38B3D-3DFD-6232-03B7-16E117AF3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C4AC9-DB1D-CFAD-71CE-09B287B5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6186E-1399-CE63-DC82-3D74426F9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Reports from other state agencies, as necessary: </a:t>
            </a:r>
          </a:p>
          <a:p>
            <a:pPr lvl="1"/>
            <a:r>
              <a:rPr lang="en-US" dirty="0"/>
              <a:t>a. Texas Water Development Board – Lann Bookout; </a:t>
            </a:r>
          </a:p>
          <a:p>
            <a:pPr lvl="1"/>
            <a:r>
              <a:rPr lang="en-US" dirty="0"/>
              <a:t>b. Texas Department of Parks &amp; Wildlife – Stephen Lange; </a:t>
            </a:r>
          </a:p>
          <a:p>
            <a:pPr lvl="1"/>
            <a:r>
              <a:rPr lang="en-US" dirty="0"/>
              <a:t>c. Texas Department of Agriculture – Manuel Martinez; </a:t>
            </a:r>
          </a:p>
          <a:p>
            <a:pPr lvl="1"/>
            <a:r>
              <a:rPr lang="en-US" dirty="0"/>
              <a:t>d. Texas Soil and Water Conservation Board – Trey Watson; and, </a:t>
            </a:r>
          </a:p>
          <a:p>
            <a:pPr lvl="1"/>
            <a:r>
              <a:rPr lang="en-US" dirty="0"/>
              <a:t>e. Groundwater Management Areas – John Martin/Teresa Griffin</a:t>
            </a:r>
          </a:p>
        </p:txBody>
      </p:sp>
    </p:spTree>
    <p:extLst>
      <p:ext uri="{BB962C8B-B14F-4D97-AF65-F5344CB8AC3E}">
        <p14:creationId xmlns:p14="http://schemas.microsoft.com/office/powerpoint/2010/main" val="71323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D694-119E-3184-D359-D574B53EC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5021-5612-6D30-7237-FB3964FA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EC85B-0851-6F08-C6F1-EFC195254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Discussion;</a:t>
            </a:r>
          </a:p>
        </p:txBody>
      </p:sp>
    </p:spTree>
    <p:extLst>
      <p:ext uri="{BB962C8B-B14F-4D97-AF65-F5344CB8AC3E}">
        <p14:creationId xmlns:p14="http://schemas.microsoft.com/office/powerpoint/2010/main" val="155020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86A5-E15E-E2B5-E142-0B7B9EAD0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A610D-C70E-C7C0-3DCB-9D702687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91F67-D85D-457E-4126-67337B310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Next Meeting Date(s);</a:t>
            </a:r>
          </a:p>
        </p:txBody>
      </p:sp>
    </p:spTree>
    <p:extLst>
      <p:ext uri="{BB962C8B-B14F-4D97-AF65-F5344CB8AC3E}">
        <p14:creationId xmlns:p14="http://schemas.microsoft.com/office/powerpoint/2010/main" val="1380185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E1F2-B186-09A6-0CC8-E9002087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666E-F88E-2D3C-E6E7-AB85104F8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8C29C-1592-DEFB-4F6B-FDD3E3439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Adjourn.</a:t>
            </a:r>
          </a:p>
        </p:txBody>
      </p:sp>
    </p:spTree>
    <p:extLst>
      <p:ext uri="{BB962C8B-B14F-4D97-AF65-F5344CB8AC3E}">
        <p14:creationId xmlns:p14="http://schemas.microsoft.com/office/powerpoint/2010/main" val="188286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1AF84-C4CA-A54B-1C0B-65DB3A4228C3}"/>
              </a:ext>
            </a:extLst>
          </p:cNvPr>
          <p:cNvSpPr txBox="1"/>
          <p:nvPr/>
        </p:nvSpPr>
        <p:spPr>
          <a:xfrm>
            <a:off x="4429124" y="3429000"/>
            <a:ext cx="6981826" cy="2123658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solidFill>
                  <a:schemeClr val="accent2"/>
                </a:solidFill>
              </a:rPr>
              <a:t>Brigit Buff, PE, PMP, ENV SP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bbuff@plummer.com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972.533.2499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78889D-C685-058F-EE75-9F8B58E9585E}"/>
              </a:ext>
            </a:extLst>
          </p:cNvPr>
          <p:cNvSpPr txBox="1"/>
          <p:nvPr/>
        </p:nvSpPr>
        <p:spPr>
          <a:xfrm>
            <a:off x="2605087" y="434898"/>
            <a:ext cx="6981825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70C0"/>
                </a:solidFill>
              </a:rPr>
              <a:t>Questions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32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30774-4BE2-CBDA-4069-9458F1F87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FB33-A181-8456-CFED-20CE28F8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Consultant Presentation for the </a:t>
            </a:r>
            <a:r>
              <a:rPr lang="en-US"/>
              <a:t>Pre-Planning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0108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882D4-4B1E-1F3D-B27E-F764C5324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595B-1DF8-E60A-D8B4-4B24DBE2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5839-A1B2-53D2-AED8-9A5335316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Meeting goals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Overview of Texas Regional Water Planning Process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TWDB Updates and Schedule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Next Steps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688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B8603-0569-6EE8-AF7E-88BC00027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08BBB-2F76-9D9D-302B-59EEAA44C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Goals</a:t>
            </a:r>
          </a:p>
        </p:txBody>
      </p:sp>
    </p:spTree>
    <p:extLst>
      <p:ext uri="{BB962C8B-B14F-4D97-AF65-F5344CB8AC3E}">
        <p14:creationId xmlns:p14="http://schemas.microsoft.com/office/powerpoint/2010/main" val="2965593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C0974-BC86-BA6E-6D02-4D2041B3B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5DB5-2861-E14D-5E65-169511797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8610600" cy="651694"/>
          </a:xfrm>
        </p:spPr>
        <p:txBody>
          <a:bodyPr/>
          <a:lstStyle/>
          <a:p>
            <a:r>
              <a:rPr lang="en-US" dirty="0"/>
              <a:t>Meeting Goals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753494-989A-FAF6-630F-75EEB9DE75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05" r="3127" b="2049"/>
          <a:stretch>
            <a:fillRect/>
          </a:stretch>
        </p:blipFill>
        <p:spPr>
          <a:xfrm>
            <a:off x="1426613" y="1224404"/>
            <a:ext cx="9965287" cy="563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09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DBFB115-DF9B-0576-D2E0-DC42B176F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D2C8A-ED4B-47F4-2702-D7F1A11C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8610600" cy="651694"/>
          </a:xfrm>
        </p:spPr>
        <p:txBody>
          <a:bodyPr/>
          <a:lstStyle/>
          <a:p>
            <a:r>
              <a:rPr lang="en-US" dirty="0"/>
              <a:t>Meeting Goals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CEE789DD-6EBE-B2B2-FE53-E3D56153B4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158624"/>
              </p:ext>
            </p:extLst>
          </p:nvPr>
        </p:nvGraphicFramePr>
        <p:xfrm>
          <a:off x="1757432" y="1454119"/>
          <a:ext cx="9596368" cy="4722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559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231CA-3665-F409-382F-4113B072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EC87-5F03-80F2-7C32-A2EF05F4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Texas Regional Water Planning Process</a:t>
            </a:r>
          </a:p>
        </p:txBody>
      </p:sp>
    </p:spTree>
    <p:extLst>
      <p:ext uri="{BB962C8B-B14F-4D97-AF65-F5344CB8AC3E}">
        <p14:creationId xmlns:p14="http://schemas.microsoft.com/office/powerpoint/2010/main" val="2417427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A33BA-2FDB-6AA4-96F5-D2516F14E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7E1D6-B1BD-1586-810E-E47890692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10004468" cy="1120822"/>
          </a:xfrm>
        </p:spPr>
        <p:txBody>
          <a:bodyPr/>
          <a:lstStyle/>
          <a:p>
            <a:r>
              <a:rPr lang="en-US" dirty="0"/>
              <a:t>Texas Regional Water Planning: A Bottom-up Approach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EA83EC19-7F8A-5FB9-6D93-1D8BFDBD3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23282"/>
              </p:ext>
            </p:extLst>
          </p:nvPr>
        </p:nvGraphicFramePr>
        <p:xfrm>
          <a:off x="1757432" y="1454119"/>
          <a:ext cx="9596368" cy="4722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7098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1CC50B6-9B3B-E509-C77C-DCC78D01D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348" y="117348"/>
            <a:ext cx="6623304" cy="662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275D8DF-D0F4-36F8-706B-5F2E077695E5}"/>
              </a:ext>
            </a:extLst>
          </p:cNvPr>
          <p:cNvSpPr/>
          <p:nvPr/>
        </p:nvSpPr>
        <p:spPr>
          <a:xfrm rot="20576775">
            <a:off x="7986384" y="2261220"/>
            <a:ext cx="1411967" cy="226703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A7493-03D6-416A-CF6F-56792C7AC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7290" y="255836"/>
            <a:ext cx="2448233" cy="1007609"/>
          </a:xfrm>
        </p:spPr>
        <p:txBody>
          <a:bodyPr/>
          <a:lstStyle/>
          <a:p>
            <a:r>
              <a:rPr lang="en-US" dirty="0"/>
              <a:t>Region I</a:t>
            </a:r>
          </a:p>
        </p:txBody>
      </p:sp>
    </p:spTree>
    <p:extLst>
      <p:ext uri="{BB962C8B-B14F-4D97-AF65-F5344CB8AC3E}">
        <p14:creationId xmlns:p14="http://schemas.microsoft.com/office/powerpoint/2010/main" val="2611679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3F446-3555-FC68-3D0F-A2E0CDFCA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6909" y="2791077"/>
            <a:ext cx="2616200" cy="1275846"/>
          </a:xfrm>
        </p:spPr>
        <p:txBody>
          <a:bodyPr>
            <a:normAutofit fontScale="92500"/>
          </a:bodyPr>
          <a:lstStyle/>
          <a:p>
            <a:r>
              <a:rPr lang="en-US" dirty="0"/>
              <a:t>20 Counties in Region 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28590-BF87-CA4C-0F52-FDBB2FAB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059" y="400263"/>
            <a:ext cx="4733395" cy="61990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B08AFA-65C9-8924-F21D-282327C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864" y="491810"/>
            <a:ext cx="4611330" cy="1007609"/>
          </a:xfrm>
        </p:spPr>
        <p:txBody>
          <a:bodyPr/>
          <a:lstStyle/>
          <a:p>
            <a:r>
              <a:rPr lang="en-US" dirty="0"/>
              <a:t>Region I Counties</a:t>
            </a:r>
          </a:p>
        </p:txBody>
      </p:sp>
    </p:spTree>
    <p:extLst>
      <p:ext uri="{BB962C8B-B14F-4D97-AF65-F5344CB8AC3E}">
        <p14:creationId xmlns:p14="http://schemas.microsoft.com/office/powerpoint/2010/main" val="4029628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2DCBF7D-009F-1827-0A4C-665880E14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56863" r="50718" b="-1963"/>
          <a:stretch/>
        </p:blipFill>
        <p:spPr bwMode="auto">
          <a:xfrm>
            <a:off x="1219499" y="1543358"/>
            <a:ext cx="3952874" cy="395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ext Box 3">
            <a:extLst>
              <a:ext uri="{FF2B5EF4-FFF2-40B4-BE49-F238E27FC236}">
                <a16:creationId xmlns:a16="http://schemas.microsoft.com/office/drawing/2014/main" id="{CF8B08EA-DF80-478F-3E82-848CD5711C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920423"/>
              </p:ext>
            </p:extLst>
          </p:nvPr>
        </p:nvGraphicFramePr>
        <p:xfrm>
          <a:off x="5417574" y="609600"/>
          <a:ext cx="6528620" cy="6196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1E7A36C-0589-F243-C46B-EA5B03FF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180" y="246004"/>
            <a:ext cx="10186220" cy="1007609"/>
          </a:xfrm>
        </p:spPr>
        <p:txBody>
          <a:bodyPr/>
          <a:lstStyle/>
          <a:p>
            <a:r>
              <a:rPr lang="en-US" dirty="0"/>
              <a:t>Region I Water Users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812CC0-807E-E419-20AA-A9017D6ED7B1}"/>
              </a:ext>
            </a:extLst>
          </p:cNvPr>
          <p:cNvSpPr txBox="1"/>
          <p:nvPr/>
        </p:nvSpPr>
        <p:spPr>
          <a:xfrm>
            <a:off x="5522084" y="5852160"/>
            <a:ext cx="6485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Note: Values are based on the 2026 Regional Water Plan and are subjected to change in this planning cycle. </a:t>
            </a:r>
          </a:p>
        </p:txBody>
      </p:sp>
    </p:spTree>
    <p:extLst>
      <p:ext uri="{BB962C8B-B14F-4D97-AF65-F5344CB8AC3E}">
        <p14:creationId xmlns:p14="http://schemas.microsoft.com/office/powerpoint/2010/main" val="1418902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2CBFC-8A06-F72C-0B72-C688DD28D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is the Regional Water Planning Process Important?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A3A176F-C1EE-CD8C-A0B8-55BA0CADCC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344879"/>
              </p:ext>
            </p:extLst>
          </p:nvPr>
        </p:nvGraphicFramePr>
        <p:xfrm>
          <a:off x="909527" y="2114533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1EF95A97-5EB0-BA15-A301-9219AE4E0AFB}"/>
              </a:ext>
            </a:extLst>
          </p:cNvPr>
          <p:cNvSpPr txBox="1">
            <a:spLocks/>
          </p:cNvSpPr>
          <p:nvPr/>
        </p:nvSpPr>
        <p:spPr>
          <a:xfrm>
            <a:off x="1455173" y="365125"/>
            <a:ext cx="10116711" cy="14341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Why is the Regional Water Planning Process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483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D93E591-3C27-A14A-FB59-48DD99D0DF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64" r="12590"/>
          <a:stretch/>
        </p:blipFill>
        <p:spPr bwMode="auto">
          <a:xfrm>
            <a:off x="3429000" y="1299316"/>
            <a:ext cx="5791200" cy="55586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AF129D-8DEC-CC93-C0EC-DF28AD43C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8610600" cy="651694"/>
          </a:xfrm>
        </p:spPr>
        <p:txBody>
          <a:bodyPr/>
          <a:lstStyle/>
          <a:p>
            <a:r>
              <a:rPr lang="en-US" dirty="0"/>
              <a:t>What We Do?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620CE71-DE6E-B918-EA93-56FB6686CE58}"/>
              </a:ext>
            </a:extLst>
          </p:cNvPr>
          <p:cNvSpPr/>
          <p:nvPr/>
        </p:nvSpPr>
        <p:spPr>
          <a:xfrm>
            <a:off x="3920354" y="2044557"/>
            <a:ext cx="2270588" cy="4931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Describe the Region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939C59-1809-D567-BE82-E6A3C9674DB2}"/>
              </a:ext>
            </a:extLst>
          </p:cNvPr>
          <p:cNvSpPr/>
          <p:nvPr/>
        </p:nvSpPr>
        <p:spPr>
          <a:xfrm>
            <a:off x="3807338" y="2775985"/>
            <a:ext cx="2496620" cy="50851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Assess Projected Population and Water Demands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0853D0-1782-3570-50B3-E7B06E9F918E}"/>
              </a:ext>
            </a:extLst>
          </p:cNvPr>
          <p:cNvSpPr/>
          <p:nvPr/>
        </p:nvSpPr>
        <p:spPr>
          <a:xfrm>
            <a:off x="3880923" y="3521468"/>
            <a:ext cx="2349450" cy="50851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Assess Current Supplies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D39D3E-40C8-379F-BA65-E981BD29C44F}"/>
              </a:ext>
            </a:extLst>
          </p:cNvPr>
          <p:cNvSpPr/>
          <p:nvPr/>
        </p:nvSpPr>
        <p:spPr>
          <a:xfrm>
            <a:off x="3920354" y="4258994"/>
            <a:ext cx="2270588" cy="50851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Calculate “Needs” or Shortages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EDCBB0-326B-AFAA-7E23-E694B9051AAC}"/>
              </a:ext>
            </a:extLst>
          </p:cNvPr>
          <p:cNvSpPr/>
          <p:nvPr/>
        </p:nvSpPr>
        <p:spPr>
          <a:xfrm>
            <a:off x="3730282" y="4980654"/>
            <a:ext cx="2650732" cy="7585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Evaluate and Recommend Water Management Strategies to Meet Needs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3426876-BCB9-1EA5-8B74-75181D7F17E1}"/>
              </a:ext>
            </a:extLst>
          </p:cNvPr>
          <p:cNvSpPr/>
          <p:nvPr/>
        </p:nvSpPr>
        <p:spPr>
          <a:xfrm>
            <a:off x="6752736" y="2037264"/>
            <a:ext cx="2270588" cy="49316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Develop Regional Water Plan (i.e., 2031Plan)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08C933-A39A-40B6-C362-A8A0AF952792}"/>
              </a:ext>
            </a:extLst>
          </p:cNvPr>
          <p:cNvSpPr/>
          <p:nvPr/>
        </p:nvSpPr>
        <p:spPr>
          <a:xfrm>
            <a:off x="6920431" y="2819718"/>
            <a:ext cx="1740684" cy="11974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TWDB Review of 16 Regional Water Plans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191DB6-2071-E1DA-5118-7C4E7046B9D7}"/>
              </a:ext>
            </a:extLst>
          </p:cNvPr>
          <p:cNvSpPr/>
          <p:nvPr/>
        </p:nvSpPr>
        <p:spPr>
          <a:xfrm>
            <a:off x="6767264" y="4269505"/>
            <a:ext cx="2011304" cy="1395572"/>
          </a:xfrm>
          <a:prstGeom prst="ellipse">
            <a:avLst/>
          </a:prstGeom>
          <a:solidFill>
            <a:srgbClr val="6EA92D"/>
          </a:solidFill>
          <a:ln>
            <a:noFill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TWDB Prepares State Water Plan (i.e., 2032 State Water Plan)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19FE5C-C10F-AFF3-95E8-BF6808382DF5}"/>
              </a:ext>
            </a:extLst>
          </p:cNvPr>
          <p:cNvSpPr/>
          <p:nvPr/>
        </p:nvSpPr>
        <p:spPr>
          <a:xfrm>
            <a:off x="2091010" y="5876818"/>
            <a:ext cx="84258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5-Year Cycle, we are in the 7</a:t>
            </a:r>
            <a:r>
              <a:rPr lang="en-US" sz="4400" b="1" baseline="30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Cycle</a:t>
            </a:r>
            <a:endParaRPr lang="en-US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0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BBEC5A-CE65-0BC1-9EC2-944E36879AD6}"/>
              </a:ext>
            </a:extLst>
          </p:cNvPr>
          <p:cNvSpPr txBox="1">
            <a:spLocks/>
          </p:cNvSpPr>
          <p:nvPr/>
        </p:nvSpPr>
        <p:spPr>
          <a:xfrm>
            <a:off x="1383564" y="348865"/>
            <a:ext cx="9718111" cy="1576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How do we communicate?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65EC06FF-0193-C12B-9D38-0F5C0712E7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846042"/>
              </p:ext>
            </p:extLst>
          </p:nvPr>
        </p:nvGraphicFramePr>
        <p:xfrm>
          <a:off x="644056" y="2615979"/>
          <a:ext cx="11302138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053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2FE0-55C7-8341-A6FD-941F282E9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A9718-69F4-8316-5867-4C7D64545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TWDB Updates and Schedule</a:t>
            </a:r>
          </a:p>
        </p:txBody>
      </p:sp>
    </p:spTree>
    <p:extLst>
      <p:ext uri="{BB962C8B-B14F-4D97-AF65-F5344CB8AC3E}">
        <p14:creationId xmlns:p14="http://schemas.microsoft.com/office/powerpoint/2010/main" val="143630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0705-E6E2-EFD1-A944-2E2E1524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TWDB Staff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0EC23-9639-4C1D-E7AC-312D4B902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William Alfaro, Regional Water Planning Manager, Interim Planner for Region C and E: </a:t>
            </a:r>
            <a:r>
              <a:rPr lang="en-US" dirty="0">
                <a:hlinkClick r:id="rId2"/>
              </a:rPr>
              <a:t>William.Alfaro@twdb.texas.gov</a:t>
            </a:r>
            <a:r>
              <a:rPr lang="en-US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Elizabeth McCoy, Senior Regional Water Planner: </a:t>
            </a:r>
            <a:r>
              <a:rPr lang="en-US" dirty="0">
                <a:hlinkClick r:id="rId3"/>
              </a:rPr>
              <a:t>Elizabeth.McCoy@twdb.texas.gov</a:t>
            </a:r>
            <a:r>
              <a:rPr lang="en-US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Lann Bookout, Planner for Regions I, J, K, and H (Interim): </a:t>
            </a:r>
            <a:r>
              <a:rPr lang="en-US" dirty="0">
                <a:hlinkClick r:id="rId4"/>
              </a:rPr>
              <a:t>Lann.Bookout@twdb.texas.gov</a:t>
            </a:r>
            <a:r>
              <a:rPr lang="en-US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Michele Foss, Planner for Regions D, L, N, and P (Interim): </a:t>
            </a:r>
            <a:r>
              <a:rPr lang="en-US" dirty="0">
                <a:hlinkClick r:id="rId5"/>
              </a:rPr>
              <a:t>Michele.Foss@twdb.texas.gov</a:t>
            </a:r>
            <a:r>
              <a:rPr lang="en-US" dirty="0"/>
              <a:t>  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Brittany Condry, Planner for Regions B, G, O: </a:t>
            </a:r>
            <a:r>
              <a:rPr lang="en-US" dirty="0">
                <a:hlinkClick r:id="rId6"/>
              </a:rPr>
              <a:t>Brittany.Condry@twdb.texas.gov</a:t>
            </a:r>
            <a:r>
              <a:rPr lang="en-US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Noah Powell, Planner for Regions A, F, M: </a:t>
            </a:r>
            <a:r>
              <a:rPr lang="en-US" dirty="0">
                <a:hlinkClick r:id="rId7"/>
              </a:rPr>
              <a:t>Noah.Powell@twdb.texas.gov</a:t>
            </a:r>
            <a:r>
              <a:rPr lang="en-US" dirty="0"/>
              <a:t>  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78B460C-FE9D-709D-DB45-ACE19B22E924}"/>
              </a:ext>
            </a:extLst>
          </p:cNvPr>
          <p:cNvSpPr/>
          <p:nvPr/>
        </p:nvSpPr>
        <p:spPr>
          <a:xfrm>
            <a:off x="3207090" y="3577312"/>
            <a:ext cx="8060102" cy="530798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6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5523-6C01-7DA3-8C88-3E918AC5E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9150-CBB1-8D41-57CF-92437BBD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58" y="418650"/>
            <a:ext cx="11169062" cy="1231730"/>
          </a:xfrm>
        </p:spPr>
        <p:txBody>
          <a:bodyPr/>
          <a:lstStyle/>
          <a:p>
            <a:r>
              <a:rPr lang="en-US" sz="4400" dirty="0"/>
              <a:t>Population and Demand Projection Schedule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530D2-0B72-FC53-38F3-D893FD109A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263"/>
          <a:stretch>
            <a:fillRect/>
          </a:stretch>
        </p:blipFill>
        <p:spPr>
          <a:xfrm>
            <a:off x="1186490" y="2145494"/>
            <a:ext cx="10334828" cy="317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25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C835B-B2B6-A9EC-CFFE-2166C87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1655-16C4-1193-953B-CCBA99FEF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58" y="418650"/>
            <a:ext cx="11169062" cy="1231730"/>
          </a:xfrm>
        </p:spPr>
        <p:txBody>
          <a:bodyPr/>
          <a:lstStyle/>
          <a:p>
            <a:r>
              <a:rPr lang="en-US" sz="4400" dirty="0"/>
              <a:t>Population and Demand Projection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B82FF-45F2-FB12-9212-AD49A016D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499" y="1916664"/>
            <a:ext cx="9897823" cy="4408307"/>
          </a:xfrm>
        </p:spPr>
        <p:txBody>
          <a:bodyPr>
            <a:normAutofit lnSpcReduction="10000"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Early 2027</a:t>
            </a:r>
            <a:r>
              <a:rPr lang="en-US" sz="3600" dirty="0"/>
              <a:t>: Draft WUG list and historical municipal water use/population data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March 2027</a:t>
            </a:r>
            <a:r>
              <a:rPr lang="en-US" sz="3600" dirty="0"/>
              <a:t>: Draft non-municipal demand projections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July 2027</a:t>
            </a:r>
            <a:r>
              <a:rPr lang="en-US" sz="3600" dirty="0"/>
              <a:t>: Draft population and municipal demand projections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December 2027</a:t>
            </a:r>
            <a:r>
              <a:rPr lang="en-US" sz="3600" dirty="0"/>
              <a:t>: Final projections submitted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April 2028</a:t>
            </a:r>
            <a:r>
              <a:rPr lang="en-US" sz="3600" dirty="0"/>
              <a:t>: Anticipated TWDB Board adoption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99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F67F01-D096-D08A-CE30-33E1CA09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8610600" cy="651694"/>
          </a:xfrm>
        </p:spPr>
        <p:txBody>
          <a:bodyPr/>
          <a:lstStyle/>
          <a:p>
            <a:r>
              <a:rPr lang="en-US" dirty="0"/>
              <a:t>RWP Schedule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F3DF76-E53E-4B89-E216-360B1F210D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78" b="15221"/>
          <a:stretch>
            <a:fillRect/>
          </a:stretch>
        </p:blipFill>
        <p:spPr>
          <a:xfrm>
            <a:off x="1269738" y="1608460"/>
            <a:ext cx="10584298" cy="364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69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9E51B-02CA-B11C-36B9-392AB508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BC259D3-2C34-3F68-CCB1-92473F8E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9" y="467112"/>
            <a:ext cx="8610600" cy="651694"/>
          </a:xfrm>
        </p:spPr>
        <p:txBody>
          <a:bodyPr/>
          <a:lstStyle/>
          <a:p>
            <a:r>
              <a:rPr lang="en-US" dirty="0"/>
              <a:t>Detailed Schedule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92B133-C321-C595-32F4-52DDC23B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78" y="1416702"/>
            <a:ext cx="12031422" cy="454016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FD1EAFB4-B2A2-9745-B5B2-FB1ED7402103}"/>
              </a:ext>
            </a:extLst>
          </p:cNvPr>
          <p:cNvSpPr/>
          <p:nvPr/>
        </p:nvSpPr>
        <p:spPr>
          <a:xfrm rot="5400000">
            <a:off x="4219622" y="1663763"/>
            <a:ext cx="843032" cy="24532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FADCC6-B072-F448-0724-E3BD321A3E22}"/>
              </a:ext>
            </a:extLst>
          </p:cNvPr>
          <p:cNvSpPr/>
          <p:nvPr/>
        </p:nvSpPr>
        <p:spPr>
          <a:xfrm>
            <a:off x="4729376" y="1364910"/>
            <a:ext cx="273324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are here</a:t>
            </a:r>
          </a:p>
        </p:txBody>
      </p:sp>
    </p:spTree>
    <p:extLst>
      <p:ext uri="{BB962C8B-B14F-4D97-AF65-F5344CB8AC3E}">
        <p14:creationId xmlns:p14="http://schemas.microsoft.com/office/powerpoint/2010/main" val="1292195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A9B70-69DF-1B31-0083-8105B7EDA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B72C-6CAC-70A6-BE35-35BE040A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41499694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A3224-4F68-5D88-08DF-EB08A0E78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0C1B9-2330-0D00-708C-6CD3DBBF7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Finalize contract with Consultant team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Receive TWDB planning information in Spring 2027 and begin the 2031 Regional Water Planning effort.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546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004B7A"/>
      </a:dk2>
      <a:lt2>
        <a:srgbClr val="9FC2D9"/>
      </a:lt2>
      <a:accent1>
        <a:srgbClr val="007BC3"/>
      </a:accent1>
      <a:accent2>
        <a:srgbClr val="F6D93D"/>
      </a:accent2>
      <a:accent3>
        <a:srgbClr val="90D7DB"/>
      </a:accent3>
      <a:accent4>
        <a:srgbClr val="B8B8B8"/>
      </a:accent4>
      <a:accent5>
        <a:srgbClr val="76749A"/>
      </a:accent5>
      <a:accent6>
        <a:srgbClr val="4AAAB8"/>
      </a:accent6>
      <a:hlink>
        <a:srgbClr val="007BC3"/>
      </a:hlink>
      <a:folHlink>
        <a:srgbClr val="007BC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342D9C2-DC6F-4F12-BE2D-704832D13BD7}" vid="{35CDFB05-1DFE-4C6C-9ABE-9CB4261C9FA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66aa96a-b0b8-4c43-8ecb-18f49d82805e">
      <UserInfo>
        <DisplayName>Guragai, Bibas</DisplayName>
        <AccountId>23</AccountId>
        <AccountType/>
      </UserInfo>
    </SharedWithUsers>
    <TaxCatchAll xmlns="a66aa96a-b0b8-4c43-8ecb-18f49d82805e" xsi:nil="true"/>
    <lcf76f155ced4ddcb4097134ff3c332f xmlns="1c0d6a10-afeb-4d1f-bedb-c4507a470a2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BB643DA7F9764BB5830212C1470AC2" ma:contentTypeVersion="12" ma:contentTypeDescription="Create a new document." ma:contentTypeScope="" ma:versionID="25d82deeea97d97a0826cb8dbdd32a5e">
  <xsd:schema xmlns:xsd="http://www.w3.org/2001/XMLSchema" xmlns:xs="http://www.w3.org/2001/XMLSchema" xmlns:p="http://schemas.microsoft.com/office/2006/metadata/properties" xmlns:ns2="1c0d6a10-afeb-4d1f-bedb-c4507a470a26" xmlns:ns3="a66aa96a-b0b8-4c43-8ecb-18f49d82805e" targetNamespace="http://schemas.microsoft.com/office/2006/metadata/properties" ma:root="true" ma:fieldsID="2cf019522b880b5cbc060e4d3842150e" ns2:_="" ns3:_="">
    <xsd:import namespace="1c0d6a10-afeb-4d1f-bedb-c4507a470a26"/>
    <xsd:import namespace="a66aa96a-b0b8-4c43-8ecb-18f49d8280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0d6a10-afeb-4d1f-bedb-c4507a470a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6aea178-4b4c-4b51-91a8-35f4bd4965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6aa96a-b0b8-4c43-8ecb-18f49d82805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e662054f-99a8-41a6-83bf-8bcc4d5a489c}" ma:internalName="TaxCatchAll" ma:showField="CatchAllData" ma:web="a66aa96a-b0b8-4c43-8ecb-18f49d8280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1F8EB3-7FEF-422D-A6FB-5123356CA84D}">
  <ds:schemaRefs>
    <ds:schemaRef ds:uri="http://schemas.microsoft.com/office/2006/documentManagement/types"/>
    <ds:schemaRef ds:uri="1c0d6a10-afeb-4d1f-bedb-c4507a470a26"/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a66aa96a-b0b8-4c43-8ecb-18f49d82805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348DFD8-E561-4018-9304-0502905304A8}">
  <ds:schemaRefs>
    <ds:schemaRef ds:uri="1c0d6a10-afeb-4d1f-bedb-c4507a470a26"/>
    <ds:schemaRef ds:uri="a66aa96a-b0b8-4c43-8ecb-18f49d82805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EE2A70D-C693-4246-8B6C-5037E093A30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15a9039-cfc5-4305-8f7b-211d47ede807}" enabled="1" method="Standard" siteId="{da2f0fe6-adff-4f18-a87c-96fcb04a4df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6752</TotalTime>
  <Words>1137</Words>
  <Application>Microsoft Office PowerPoint</Application>
  <PresentationFormat>Widescreen</PresentationFormat>
  <Paragraphs>154</Paragraphs>
  <Slides>38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Wingdings</vt:lpstr>
      <vt:lpstr>Office Theme</vt:lpstr>
      <vt:lpstr>1_Office Theme</vt:lpstr>
      <vt:lpstr>PowerPoint Presentation</vt:lpstr>
      <vt:lpstr>East Texas Regional Water Planning Group Pre-Planning Meeting</vt:lpstr>
      <vt:lpstr>PowerPoint Presentation</vt:lpstr>
      <vt:lpstr>East Texas Regional Water Planning Group Meeting</vt:lpstr>
      <vt:lpstr>Item 3</vt:lpstr>
      <vt:lpstr>Item 4</vt:lpstr>
      <vt:lpstr>Item 5</vt:lpstr>
      <vt:lpstr>Item 6</vt:lpstr>
      <vt:lpstr>Item 7</vt:lpstr>
      <vt:lpstr>PowerPoint Presentation</vt:lpstr>
      <vt:lpstr>Item 8</vt:lpstr>
      <vt:lpstr>Item 9</vt:lpstr>
      <vt:lpstr>Item 10</vt:lpstr>
      <vt:lpstr>Item 11</vt:lpstr>
      <vt:lpstr>Item 12</vt:lpstr>
      <vt:lpstr>Item 13</vt:lpstr>
      <vt:lpstr>PowerPoint Presentation</vt:lpstr>
      <vt:lpstr>Consultant Presentation for the Pre-Planning Meeting</vt:lpstr>
      <vt:lpstr>Agenda</vt:lpstr>
      <vt:lpstr>Meeting Goals</vt:lpstr>
      <vt:lpstr>Meeting Goals</vt:lpstr>
      <vt:lpstr>Meeting Goals</vt:lpstr>
      <vt:lpstr>Overview of Texas Regional Water Planning Process</vt:lpstr>
      <vt:lpstr>Texas Regional Water Planning: A Bottom-up Approach</vt:lpstr>
      <vt:lpstr>Region I</vt:lpstr>
      <vt:lpstr>Region I Counties</vt:lpstr>
      <vt:lpstr>Region I Water Users</vt:lpstr>
      <vt:lpstr>Why is the Regional Water Planning Process Important?</vt:lpstr>
      <vt:lpstr>What We Do?</vt:lpstr>
      <vt:lpstr>PowerPoint Presentation</vt:lpstr>
      <vt:lpstr>TWDB Updates and Schedule</vt:lpstr>
      <vt:lpstr>TWDB Staff Updates</vt:lpstr>
      <vt:lpstr>Population and Demand Projection Schedule</vt:lpstr>
      <vt:lpstr>Population and Demand Projection Schedule</vt:lpstr>
      <vt:lpstr>RWP Schedule</vt:lpstr>
      <vt:lpstr>Detailed Schedule</vt:lpstr>
      <vt:lpstr>Next Steps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Walendzik, Allison</dc:creator>
  <cp:lastModifiedBy>Brigit Buff</cp:lastModifiedBy>
  <cp:revision>4</cp:revision>
  <cp:lastPrinted>2024-02-08T21:31:03Z</cp:lastPrinted>
  <dcterms:created xsi:type="dcterms:W3CDTF">2021-08-05T15:40:39Z</dcterms:created>
  <dcterms:modified xsi:type="dcterms:W3CDTF">2026-09-22T16:53:01Z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0x01010031BB643DA7F9764BB5830212C1470AC2</vt:lpwstr>
  </property>
  <property fmtid="{D5CDD505-2E9C-101B-9397-08002B2CF9AE}" pid="3" name="MediaServiceImageTags">
    <vt:lpwstr/>
  </property>
</Properties>
</file>